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57" r:id="rId3"/>
    <p:sldId id="259" r:id="rId4"/>
    <p:sldId id="261" r:id="rId5"/>
    <p:sldId id="262" r:id="rId6"/>
    <p:sldId id="263" r:id="rId7"/>
    <p:sldId id="260" r:id="rId8"/>
    <p:sldId id="286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6" r:id="rId23"/>
    <p:sldId id="288" r:id="rId24"/>
    <p:sldId id="277" r:id="rId25"/>
    <p:sldId id="278" r:id="rId26"/>
    <p:sldId id="285" r:id="rId27"/>
    <p:sldId id="289" r:id="rId28"/>
    <p:sldId id="279" r:id="rId29"/>
    <p:sldId id="281" r:id="rId30"/>
    <p:sldId id="280" r:id="rId31"/>
    <p:sldId id="290" r:id="rId32"/>
    <p:sldId id="282" r:id="rId33"/>
    <p:sldId id="283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8DA8D51-7952-2B45-B6E2-8F2CCB0ADE6D}">
          <p14:sldIdLst>
            <p14:sldId id="258"/>
            <p14:sldId id="257"/>
            <p14:sldId id="259"/>
            <p14:sldId id="261"/>
            <p14:sldId id="262"/>
            <p14:sldId id="263"/>
            <p14:sldId id="260"/>
            <p14:sldId id="286"/>
          </p14:sldIdLst>
        </p14:section>
        <p14:section name="Barber Puzzles" id="{65D752E8-0CFD-AB45-8A51-8B3D07F44311}">
          <p14:sldIdLst>
            <p14:sldId id="264"/>
            <p14:sldId id="265"/>
            <p14:sldId id="266"/>
            <p14:sldId id="284"/>
            <p14:sldId id="267"/>
            <p14:sldId id="268"/>
            <p14:sldId id="269"/>
            <p14:sldId id="270"/>
          </p14:sldIdLst>
        </p14:section>
        <p14:section name="The Lady or the Tiger? Day One" id="{6B6C370D-604A-B84A-BE3B-6C1CB198A8B6}">
          <p14:sldIdLst>
            <p14:sldId id="271"/>
            <p14:sldId id="272"/>
            <p14:sldId id="273"/>
            <p14:sldId id="287"/>
          </p14:sldIdLst>
        </p14:section>
        <p14:section name="The Lady or the Tiger? Day Two" id="{66931A84-CB53-804E-91DF-F88E0FB28953}">
          <p14:sldIdLst>
            <p14:sldId id="274"/>
            <p14:sldId id="276"/>
            <p14:sldId id="288"/>
          </p14:sldIdLst>
        </p14:section>
        <p14:section name="The Island of Knights and Knaves" id="{7A11815C-9CEA-D94D-8763-707AF6D173B9}">
          <p14:sldIdLst>
            <p14:sldId id="277"/>
            <p14:sldId id="278"/>
            <p14:sldId id="285"/>
            <p14:sldId id="289"/>
          </p14:sldIdLst>
        </p14:section>
        <p14:section name="The Search for Arthur York" id="{EA69DE9C-5DFA-4F4D-A19E-E4595678D343}">
          <p14:sldIdLst>
            <p14:sldId id="279"/>
            <p14:sldId id="281"/>
            <p14:sldId id="280"/>
            <p14:sldId id="290"/>
          </p14:sldIdLst>
        </p14:section>
        <p14:section name="Some Facts about Knights and Knaves" id="{F919F95F-03D3-0546-9954-A4DD1A617A30}">
          <p14:sldIdLst>
            <p14:sldId id="282"/>
            <p14:sldId id="28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1429"/>
  </p:normalViewPr>
  <p:slideViewPr>
    <p:cSldViewPr snapToGrid="0" snapToObjects="1">
      <p:cViewPr>
        <p:scale>
          <a:sx n="86" d="100"/>
          <a:sy n="86" d="100"/>
        </p:scale>
        <p:origin x="3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22.png"/><Relationship Id="rId6" Type="http://schemas.openxmlformats.org/officeDocument/2006/relationships/image" Target="../media/image21.svg"/><Relationship Id="rId5" Type="http://schemas.openxmlformats.org/officeDocument/2006/relationships/image" Target="../media/image23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6714B-EEAB-4AB7-A036-742E41D2B1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E1018E-590D-4C02-BFA5-0898877E0564}">
      <dgm:prSet/>
      <dgm:spPr/>
      <dgm:t>
        <a:bodyPr/>
        <a:lstStyle/>
        <a:p>
          <a:r>
            <a:rPr lang="en-US"/>
            <a:t>Enjoy solving mathematical puzzles</a:t>
          </a:r>
        </a:p>
      </dgm:t>
    </dgm:pt>
    <dgm:pt modelId="{ED8BC385-C239-4F5E-B20B-E5D69CBA6964}" type="parTrans" cxnId="{81B2F3EB-11D1-47E3-AF18-06C866F248D2}">
      <dgm:prSet/>
      <dgm:spPr/>
      <dgm:t>
        <a:bodyPr/>
        <a:lstStyle/>
        <a:p>
          <a:endParaRPr lang="en-US"/>
        </a:p>
      </dgm:t>
    </dgm:pt>
    <dgm:pt modelId="{DF2889F8-DE22-4B1E-9EC1-925F4E916E15}" type="sibTrans" cxnId="{81B2F3EB-11D1-47E3-AF18-06C866F248D2}">
      <dgm:prSet/>
      <dgm:spPr/>
      <dgm:t>
        <a:bodyPr/>
        <a:lstStyle/>
        <a:p>
          <a:endParaRPr lang="en-US"/>
        </a:p>
      </dgm:t>
    </dgm:pt>
    <dgm:pt modelId="{21CCD4EA-7240-41D4-80DC-4F31CE86A1ED}">
      <dgm:prSet/>
      <dgm:spPr/>
      <dgm:t>
        <a:bodyPr/>
        <a:lstStyle/>
        <a:p>
          <a:r>
            <a:rPr lang="en-US"/>
            <a:t>Learn about logic in the process</a:t>
          </a:r>
        </a:p>
      </dgm:t>
    </dgm:pt>
    <dgm:pt modelId="{6AAEF77D-9B39-4591-93BA-8DE86DD41F81}" type="parTrans" cxnId="{F432EADF-872E-4F76-8BF0-A5B07AA9069A}">
      <dgm:prSet/>
      <dgm:spPr/>
      <dgm:t>
        <a:bodyPr/>
        <a:lstStyle/>
        <a:p>
          <a:endParaRPr lang="en-US"/>
        </a:p>
      </dgm:t>
    </dgm:pt>
    <dgm:pt modelId="{BC7401A5-B89E-4668-B247-A43B431A2F02}" type="sibTrans" cxnId="{F432EADF-872E-4F76-8BF0-A5B07AA9069A}">
      <dgm:prSet/>
      <dgm:spPr/>
      <dgm:t>
        <a:bodyPr/>
        <a:lstStyle/>
        <a:p>
          <a:endParaRPr lang="en-US"/>
        </a:p>
      </dgm:t>
    </dgm:pt>
    <dgm:pt modelId="{CE06EFEF-FDA5-4F1C-AF8A-99FE8E61C01E}" type="pres">
      <dgm:prSet presAssocID="{79C6714B-EEAB-4AB7-A036-742E41D2B155}" presName="root" presStyleCnt="0">
        <dgm:presLayoutVars>
          <dgm:dir/>
          <dgm:resizeHandles val="exact"/>
        </dgm:presLayoutVars>
      </dgm:prSet>
      <dgm:spPr/>
    </dgm:pt>
    <dgm:pt modelId="{4604F946-5DCF-4DB7-ADE0-05787BDC8567}" type="pres">
      <dgm:prSet presAssocID="{FAE1018E-590D-4C02-BFA5-0898877E0564}" presName="compNode" presStyleCnt="0"/>
      <dgm:spPr/>
    </dgm:pt>
    <dgm:pt modelId="{141A7A1E-0B2B-4CCD-89B9-7ABBFC2FDE6E}" type="pres">
      <dgm:prSet presAssocID="{FAE1018E-590D-4C02-BFA5-0898877E0564}" presName="bgRect" presStyleLbl="bgShp" presStyleIdx="0" presStyleCnt="2"/>
      <dgm:spPr/>
    </dgm:pt>
    <dgm:pt modelId="{85C9040D-6C56-452C-8392-6CD8B704157A}" type="pres">
      <dgm:prSet presAssocID="{FAE1018E-590D-4C02-BFA5-0898877E05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29046355-6A6D-4689-9E69-183A9AA3F64D}" type="pres">
      <dgm:prSet presAssocID="{FAE1018E-590D-4C02-BFA5-0898877E0564}" presName="spaceRect" presStyleCnt="0"/>
      <dgm:spPr/>
    </dgm:pt>
    <dgm:pt modelId="{9C63773C-A2FC-45AD-9585-0E1DB4491ED6}" type="pres">
      <dgm:prSet presAssocID="{FAE1018E-590D-4C02-BFA5-0898877E0564}" presName="parTx" presStyleLbl="revTx" presStyleIdx="0" presStyleCnt="2">
        <dgm:presLayoutVars>
          <dgm:chMax val="0"/>
          <dgm:chPref val="0"/>
        </dgm:presLayoutVars>
      </dgm:prSet>
      <dgm:spPr/>
    </dgm:pt>
    <dgm:pt modelId="{938D964C-A9ED-4B10-BF9D-C420819F5F81}" type="pres">
      <dgm:prSet presAssocID="{DF2889F8-DE22-4B1E-9EC1-925F4E916E15}" presName="sibTrans" presStyleCnt="0"/>
      <dgm:spPr/>
    </dgm:pt>
    <dgm:pt modelId="{F84293DC-BF38-4E71-BA90-68D688966D3E}" type="pres">
      <dgm:prSet presAssocID="{21CCD4EA-7240-41D4-80DC-4F31CE86A1ED}" presName="compNode" presStyleCnt="0"/>
      <dgm:spPr/>
    </dgm:pt>
    <dgm:pt modelId="{81139420-FFBB-4BEE-941A-9748382B4596}" type="pres">
      <dgm:prSet presAssocID="{21CCD4EA-7240-41D4-80DC-4F31CE86A1ED}" presName="bgRect" presStyleLbl="bgShp" presStyleIdx="1" presStyleCnt="2"/>
      <dgm:spPr/>
    </dgm:pt>
    <dgm:pt modelId="{28432DD6-4C04-4880-84CD-09394D79DBBF}" type="pres">
      <dgm:prSet presAssocID="{21CCD4EA-7240-41D4-80DC-4F31CE86A1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3FBCAA-D8B5-4ABE-8944-D51C23DC601E}" type="pres">
      <dgm:prSet presAssocID="{21CCD4EA-7240-41D4-80DC-4F31CE86A1ED}" presName="spaceRect" presStyleCnt="0"/>
      <dgm:spPr/>
    </dgm:pt>
    <dgm:pt modelId="{A4C35AC3-E4D5-4023-B4ED-97D4EC6E0F18}" type="pres">
      <dgm:prSet presAssocID="{21CCD4EA-7240-41D4-80DC-4F31CE86A1E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160B446-8D3C-4E53-89AB-B5DD0BE3D02D}" type="presOf" srcId="{79C6714B-EEAB-4AB7-A036-742E41D2B155}" destId="{CE06EFEF-FDA5-4F1C-AF8A-99FE8E61C01E}" srcOrd="0" destOrd="0" presId="urn:microsoft.com/office/officeart/2018/2/layout/IconVerticalSolidList"/>
    <dgm:cxn modelId="{FFED766F-6E35-4A58-ADAD-A889A1DE104F}" type="presOf" srcId="{21CCD4EA-7240-41D4-80DC-4F31CE86A1ED}" destId="{A4C35AC3-E4D5-4023-B4ED-97D4EC6E0F18}" srcOrd="0" destOrd="0" presId="urn:microsoft.com/office/officeart/2018/2/layout/IconVerticalSolidList"/>
    <dgm:cxn modelId="{C063009A-FBC8-438D-B07D-D5D278F2858A}" type="presOf" srcId="{FAE1018E-590D-4C02-BFA5-0898877E0564}" destId="{9C63773C-A2FC-45AD-9585-0E1DB4491ED6}" srcOrd="0" destOrd="0" presId="urn:microsoft.com/office/officeart/2018/2/layout/IconVerticalSolidList"/>
    <dgm:cxn modelId="{F432EADF-872E-4F76-8BF0-A5B07AA9069A}" srcId="{79C6714B-EEAB-4AB7-A036-742E41D2B155}" destId="{21CCD4EA-7240-41D4-80DC-4F31CE86A1ED}" srcOrd="1" destOrd="0" parTransId="{6AAEF77D-9B39-4591-93BA-8DE86DD41F81}" sibTransId="{BC7401A5-B89E-4668-B247-A43B431A2F02}"/>
    <dgm:cxn modelId="{81B2F3EB-11D1-47E3-AF18-06C866F248D2}" srcId="{79C6714B-EEAB-4AB7-A036-742E41D2B155}" destId="{FAE1018E-590D-4C02-BFA5-0898877E0564}" srcOrd="0" destOrd="0" parTransId="{ED8BC385-C239-4F5E-B20B-E5D69CBA6964}" sibTransId="{DF2889F8-DE22-4B1E-9EC1-925F4E916E15}"/>
    <dgm:cxn modelId="{9DEEEBD5-DABB-4B85-9024-17588F0A233F}" type="presParOf" srcId="{CE06EFEF-FDA5-4F1C-AF8A-99FE8E61C01E}" destId="{4604F946-5DCF-4DB7-ADE0-05787BDC8567}" srcOrd="0" destOrd="0" presId="urn:microsoft.com/office/officeart/2018/2/layout/IconVerticalSolidList"/>
    <dgm:cxn modelId="{EF57982B-38CB-4FD0-8067-B156B633F2E4}" type="presParOf" srcId="{4604F946-5DCF-4DB7-ADE0-05787BDC8567}" destId="{141A7A1E-0B2B-4CCD-89B9-7ABBFC2FDE6E}" srcOrd="0" destOrd="0" presId="urn:microsoft.com/office/officeart/2018/2/layout/IconVerticalSolidList"/>
    <dgm:cxn modelId="{A81E9BB9-5C8C-408F-B012-D78DE32B8341}" type="presParOf" srcId="{4604F946-5DCF-4DB7-ADE0-05787BDC8567}" destId="{85C9040D-6C56-452C-8392-6CD8B704157A}" srcOrd="1" destOrd="0" presId="urn:microsoft.com/office/officeart/2018/2/layout/IconVerticalSolidList"/>
    <dgm:cxn modelId="{BA73F1F3-A03F-4064-8D48-DFB97ADD9272}" type="presParOf" srcId="{4604F946-5DCF-4DB7-ADE0-05787BDC8567}" destId="{29046355-6A6D-4689-9E69-183A9AA3F64D}" srcOrd="2" destOrd="0" presId="urn:microsoft.com/office/officeart/2018/2/layout/IconVerticalSolidList"/>
    <dgm:cxn modelId="{2DFAF366-B51E-40A2-B7BF-AD397119F263}" type="presParOf" srcId="{4604F946-5DCF-4DB7-ADE0-05787BDC8567}" destId="{9C63773C-A2FC-45AD-9585-0E1DB4491ED6}" srcOrd="3" destOrd="0" presId="urn:microsoft.com/office/officeart/2018/2/layout/IconVerticalSolidList"/>
    <dgm:cxn modelId="{E7390876-EAEF-485F-97A0-17AA05E277F9}" type="presParOf" srcId="{CE06EFEF-FDA5-4F1C-AF8A-99FE8E61C01E}" destId="{938D964C-A9ED-4B10-BF9D-C420819F5F81}" srcOrd="1" destOrd="0" presId="urn:microsoft.com/office/officeart/2018/2/layout/IconVerticalSolidList"/>
    <dgm:cxn modelId="{11990A19-7A74-453F-9E1D-C96AD0E0B39C}" type="presParOf" srcId="{CE06EFEF-FDA5-4F1C-AF8A-99FE8E61C01E}" destId="{F84293DC-BF38-4E71-BA90-68D688966D3E}" srcOrd="2" destOrd="0" presId="urn:microsoft.com/office/officeart/2018/2/layout/IconVerticalSolidList"/>
    <dgm:cxn modelId="{38E4698E-3167-427B-953F-947CDD97DCC3}" type="presParOf" srcId="{F84293DC-BF38-4E71-BA90-68D688966D3E}" destId="{81139420-FFBB-4BEE-941A-9748382B4596}" srcOrd="0" destOrd="0" presId="urn:microsoft.com/office/officeart/2018/2/layout/IconVerticalSolidList"/>
    <dgm:cxn modelId="{F3B42036-DB15-4082-85E8-7CEBAA887951}" type="presParOf" srcId="{F84293DC-BF38-4E71-BA90-68D688966D3E}" destId="{28432DD6-4C04-4880-84CD-09394D79DBBF}" srcOrd="1" destOrd="0" presId="urn:microsoft.com/office/officeart/2018/2/layout/IconVerticalSolidList"/>
    <dgm:cxn modelId="{4F02DBFD-C08D-40B2-B920-B5DEDB190AD2}" type="presParOf" srcId="{F84293DC-BF38-4E71-BA90-68D688966D3E}" destId="{113FBCAA-D8B5-4ABE-8944-D51C23DC601E}" srcOrd="2" destOrd="0" presId="urn:microsoft.com/office/officeart/2018/2/layout/IconVerticalSolidList"/>
    <dgm:cxn modelId="{D9AF751D-76F3-4CC7-B9F1-A8A937DEFAF0}" type="presParOf" srcId="{F84293DC-BF38-4E71-BA90-68D688966D3E}" destId="{A4C35AC3-E4D5-4023-B4ED-97D4EC6E0F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AC6F8-64D9-48F1-82CA-ADD7688F15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47A38E-B9E2-48B2-A7EB-058974978DCE}">
      <dgm:prSet/>
      <dgm:spPr/>
      <dgm:t>
        <a:bodyPr/>
        <a:lstStyle/>
        <a:p>
          <a:r>
            <a:rPr lang="en-US"/>
            <a:t>My friend told me that in a certain Hungarian village, there lives a barber who shaves all and only residents who do not shave themselves. </a:t>
          </a:r>
        </a:p>
      </dgm:t>
    </dgm:pt>
    <dgm:pt modelId="{290C79AC-AA4A-4088-93A4-34C0B44E9620}" type="parTrans" cxnId="{9188C4A7-718F-4F97-A99A-A91412C97581}">
      <dgm:prSet/>
      <dgm:spPr/>
      <dgm:t>
        <a:bodyPr/>
        <a:lstStyle/>
        <a:p>
          <a:endParaRPr lang="en-US"/>
        </a:p>
      </dgm:t>
    </dgm:pt>
    <dgm:pt modelId="{4DAD80F5-F56E-4A6B-9D97-01186DE81552}" type="sibTrans" cxnId="{9188C4A7-718F-4F97-A99A-A91412C97581}">
      <dgm:prSet/>
      <dgm:spPr/>
      <dgm:t>
        <a:bodyPr/>
        <a:lstStyle/>
        <a:p>
          <a:endParaRPr lang="en-US"/>
        </a:p>
      </dgm:t>
    </dgm:pt>
    <dgm:pt modelId="{D5536D69-ECB4-455A-AC21-808078DF7818}">
      <dgm:prSet/>
      <dgm:spPr/>
      <dgm:t>
        <a:bodyPr/>
        <a:lstStyle/>
        <a:p>
          <a:r>
            <a:rPr lang="en-US"/>
            <a:t>I told my friend she must be mistaken. How did I know?</a:t>
          </a:r>
        </a:p>
      </dgm:t>
    </dgm:pt>
    <dgm:pt modelId="{80F45040-D01B-47D4-B69D-DA02ABA606C8}" type="parTrans" cxnId="{48660002-1C69-4F74-B613-0B6C39DB141E}">
      <dgm:prSet/>
      <dgm:spPr/>
      <dgm:t>
        <a:bodyPr/>
        <a:lstStyle/>
        <a:p>
          <a:endParaRPr lang="en-US"/>
        </a:p>
      </dgm:t>
    </dgm:pt>
    <dgm:pt modelId="{A5C3F8DF-EDE3-4418-9E3C-A031ABCF01D5}" type="sibTrans" cxnId="{48660002-1C69-4F74-B613-0B6C39DB141E}">
      <dgm:prSet/>
      <dgm:spPr/>
      <dgm:t>
        <a:bodyPr/>
        <a:lstStyle/>
        <a:p>
          <a:endParaRPr lang="en-US"/>
        </a:p>
      </dgm:t>
    </dgm:pt>
    <dgm:pt modelId="{00C298CC-5BAE-B849-88F4-5D69E6E52B9C}" type="pres">
      <dgm:prSet presAssocID="{7F0AC6F8-64D9-48F1-82CA-ADD7688F15FB}" presName="linear" presStyleCnt="0">
        <dgm:presLayoutVars>
          <dgm:animLvl val="lvl"/>
          <dgm:resizeHandles val="exact"/>
        </dgm:presLayoutVars>
      </dgm:prSet>
      <dgm:spPr/>
    </dgm:pt>
    <dgm:pt modelId="{6745B031-CCE1-E84C-8DAA-167CE638CE4F}" type="pres">
      <dgm:prSet presAssocID="{4B47A38E-B9E2-48B2-A7EB-058974978D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7DDD51-80E2-C844-AC66-88081F75D8EC}" type="pres">
      <dgm:prSet presAssocID="{4DAD80F5-F56E-4A6B-9D97-01186DE81552}" presName="spacer" presStyleCnt="0"/>
      <dgm:spPr/>
    </dgm:pt>
    <dgm:pt modelId="{7EE47C6E-DA69-2845-A3EC-01302571F3A1}" type="pres">
      <dgm:prSet presAssocID="{D5536D69-ECB4-455A-AC21-808078DF78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8660002-1C69-4F74-B613-0B6C39DB141E}" srcId="{7F0AC6F8-64D9-48F1-82CA-ADD7688F15FB}" destId="{D5536D69-ECB4-455A-AC21-808078DF7818}" srcOrd="1" destOrd="0" parTransId="{80F45040-D01B-47D4-B69D-DA02ABA606C8}" sibTransId="{A5C3F8DF-EDE3-4418-9E3C-A031ABCF01D5}"/>
    <dgm:cxn modelId="{8AB8E136-F133-B648-A665-6DB19BE605A7}" type="presOf" srcId="{D5536D69-ECB4-455A-AC21-808078DF7818}" destId="{7EE47C6E-DA69-2845-A3EC-01302571F3A1}" srcOrd="0" destOrd="0" presId="urn:microsoft.com/office/officeart/2005/8/layout/vList2"/>
    <dgm:cxn modelId="{9188C4A7-718F-4F97-A99A-A91412C97581}" srcId="{7F0AC6F8-64D9-48F1-82CA-ADD7688F15FB}" destId="{4B47A38E-B9E2-48B2-A7EB-058974978DCE}" srcOrd="0" destOrd="0" parTransId="{290C79AC-AA4A-4088-93A4-34C0B44E9620}" sibTransId="{4DAD80F5-F56E-4A6B-9D97-01186DE81552}"/>
    <dgm:cxn modelId="{0FBBC4BB-EBC1-4741-8D02-4DAD2FE63623}" type="presOf" srcId="{7F0AC6F8-64D9-48F1-82CA-ADD7688F15FB}" destId="{00C298CC-5BAE-B849-88F4-5D69E6E52B9C}" srcOrd="0" destOrd="0" presId="urn:microsoft.com/office/officeart/2005/8/layout/vList2"/>
    <dgm:cxn modelId="{016D43E4-77F5-D44D-BCDB-E9427CB2F156}" type="presOf" srcId="{4B47A38E-B9E2-48B2-A7EB-058974978DCE}" destId="{6745B031-CCE1-E84C-8DAA-167CE638CE4F}" srcOrd="0" destOrd="0" presId="urn:microsoft.com/office/officeart/2005/8/layout/vList2"/>
    <dgm:cxn modelId="{69F83863-7295-7E42-B670-17D1195613EB}" type="presParOf" srcId="{00C298CC-5BAE-B849-88F4-5D69E6E52B9C}" destId="{6745B031-CCE1-E84C-8DAA-167CE638CE4F}" srcOrd="0" destOrd="0" presId="urn:microsoft.com/office/officeart/2005/8/layout/vList2"/>
    <dgm:cxn modelId="{CA06FA2E-FA95-7245-AAE5-1B03360FD844}" type="presParOf" srcId="{00C298CC-5BAE-B849-88F4-5D69E6E52B9C}" destId="{CA7DDD51-80E2-C844-AC66-88081F75D8EC}" srcOrd="1" destOrd="0" presId="urn:microsoft.com/office/officeart/2005/8/layout/vList2"/>
    <dgm:cxn modelId="{B92EBFE0-59E6-8042-908A-300528A53168}" type="presParOf" srcId="{00C298CC-5BAE-B849-88F4-5D69E6E52B9C}" destId="{7EE47C6E-DA69-2845-A3EC-01302571F3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04212-C621-4113-8563-AED77AD58C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FA6326E-6525-44AA-BA3D-EC9A5DEDDFF6}">
      <dgm:prSet/>
      <dgm:spPr/>
      <dgm:t>
        <a:bodyPr/>
        <a:lstStyle/>
        <a:p>
          <a:r>
            <a:rPr lang="en-US" b="1"/>
            <a:t>Set theory: </a:t>
          </a:r>
          <a:r>
            <a:rPr lang="en-US"/>
            <a:t>Mathematical study of sets (= collections of things).</a:t>
          </a:r>
        </a:p>
      </dgm:t>
    </dgm:pt>
    <dgm:pt modelId="{49156C95-CEB1-40CA-9A20-BFBE56B13905}" type="parTrans" cxnId="{1585BAE1-7062-4FD0-B3A0-1DB748C28256}">
      <dgm:prSet/>
      <dgm:spPr/>
      <dgm:t>
        <a:bodyPr/>
        <a:lstStyle/>
        <a:p>
          <a:endParaRPr lang="en-US"/>
        </a:p>
      </dgm:t>
    </dgm:pt>
    <dgm:pt modelId="{849AAFEB-E995-4E0A-A3DB-9962754F94E0}" type="sibTrans" cxnId="{1585BAE1-7062-4FD0-B3A0-1DB748C28256}">
      <dgm:prSet/>
      <dgm:spPr/>
      <dgm:t>
        <a:bodyPr/>
        <a:lstStyle/>
        <a:p>
          <a:endParaRPr lang="en-US"/>
        </a:p>
      </dgm:t>
    </dgm:pt>
    <dgm:pt modelId="{CC9D717B-C2FF-4E45-8C02-BBA3A7F7D46C}">
      <dgm:prSet/>
      <dgm:spPr/>
      <dgm:t>
        <a:bodyPr/>
        <a:lstStyle/>
        <a:p>
          <a:r>
            <a:rPr lang="en-US"/>
            <a:t>Some sets: {0,1,2,3,…} (natural numbers); {donkeys}</a:t>
          </a:r>
        </a:p>
      </dgm:t>
    </dgm:pt>
    <dgm:pt modelId="{41A0B93F-A11D-4BF5-A049-FB3556B246DE}" type="parTrans" cxnId="{627E5AC9-647D-4DFF-8135-9CC1ED58FF22}">
      <dgm:prSet/>
      <dgm:spPr/>
      <dgm:t>
        <a:bodyPr/>
        <a:lstStyle/>
        <a:p>
          <a:endParaRPr lang="en-US"/>
        </a:p>
      </dgm:t>
    </dgm:pt>
    <dgm:pt modelId="{FE1B46C2-B6B7-4A71-8114-A2ECCD053841}" type="sibTrans" cxnId="{627E5AC9-647D-4DFF-8135-9CC1ED58FF22}">
      <dgm:prSet/>
      <dgm:spPr/>
      <dgm:t>
        <a:bodyPr/>
        <a:lstStyle/>
        <a:p>
          <a:endParaRPr lang="en-US"/>
        </a:p>
      </dgm:t>
    </dgm:pt>
    <dgm:pt modelId="{F6D568E3-B74B-48F4-9E54-13946C4484A1}">
      <dgm:prSet/>
      <dgm:spPr/>
      <dgm:t>
        <a:bodyPr/>
        <a:lstStyle/>
        <a:p>
          <a:r>
            <a:rPr lang="en-US"/>
            <a:t>New sets from old: {0,1,2,3,…} U {donkeys} = {things that are natural numbers or donkeys}</a:t>
          </a:r>
        </a:p>
      </dgm:t>
    </dgm:pt>
    <dgm:pt modelId="{052D4C10-E902-4E7B-AD26-BCABE70C1B1B}" type="parTrans" cxnId="{B571E229-9AD3-484F-8DF6-46A01B5DFCDB}">
      <dgm:prSet/>
      <dgm:spPr/>
      <dgm:t>
        <a:bodyPr/>
        <a:lstStyle/>
        <a:p>
          <a:endParaRPr lang="en-US"/>
        </a:p>
      </dgm:t>
    </dgm:pt>
    <dgm:pt modelId="{3713A5BF-2B0D-4AD6-AE3E-EF4FCF94840A}" type="sibTrans" cxnId="{B571E229-9AD3-484F-8DF6-46A01B5DFCDB}">
      <dgm:prSet/>
      <dgm:spPr/>
      <dgm:t>
        <a:bodyPr/>
        <a:lstStyle/>
        <a:p>
          <a:endParaRPr lang="en-US"/>
        </a:p>
      </dgm:t>
    </dgm:pt>
    <dgm:pt modelId="{F72DDF37-AFB4-4B9E-A811-3CE5D44910EE}" type="pres">
      <dgm:prSet presAssocID="{0F004212-C621-4113-8563-AED77AD58CBD}" presName="root" presStyleCnt="0">
        <dgm:presLayoutVars>
          <dgm:dir/>
          <dgm:resizeHandles val="exact"/>
        </dgm:presLayoutVars>
      </dgm:prSet>
      <dgm:spPr/>
    </dgm:pt>
    <dgm:pt modelId="{C8AEAEA2-C6F5-461B-B84A-635E340E3B77}" type="pres">
      <dgm:prSet presAssocID="{2FA6326E-6525-44AA-BA3D-EC9A5DEDDFF6}" presName="compNode" presStyleCnt="0"/>
      <dgm:spPr/>
    </dgm:pt>
    <dgm:pt modelId="{81F14738-E384-4584-9F85-89C9ECC58905}" type="pres">
      <dgm:prSet presAssocID="{2FA6326E-6525-44AA-BA3D-EC9A5DEDDFF6}" presName="bgRect" presStyleLbl="bgShp" presStyleIdx="0" presStyleCnt="3"/>
      <dgm:spPr/>
    </dgm:pt>
    <dgm:pt modelId="{3431CA70-65D9-4C52-9DE4-946B4E8EE3DB}" type="pres">
      <dgm:prSet presAssocID="{2FA6326E-6525-44AA-BA3D-EC9A5DEDDF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A1B08A7-3C3A-48BC-B230-87657F8E8D45}" type="pres">
      <dgm:prSet presAssocID="{2FA6326E-6525-44AA-BA3D-EC9A5DEDDFF6}" presName="spaceRect" presStyleCnt="0"/>
      <dgm:spPr/>
    </dgm:pt>
    <dgm:pt modelId="{06DF0E50-2525-41D2-9E18-12235A11EB20}" type="pres">
      <dgm:prSet presAssocID="{2FA6326E-6525-44AA-BA3D-EC9A5DEDDFF6}" presName="parTx" presStyleLbl="revTx" presStyleIdx="0" presStyleCnt="3">
        <dgm:presLayoutVars>
          <dgm:chMax val="0"/>
          <dgm:chPref val="0"/>
        </dgm:presLayoutVars>
      </dgm:prSet>
      <dgm:spPr/>
    </dgm:pt>
    <dgm:pt modelId="{F095ACC8-4E9D-4DEA-A436-015FC97EC860}" type="pres">
      <dgm:prSet presAssocID="{849AAFEB-E995-4E0A-A3DB-9962754F94E0}" presName="sibTrans" presStyleCnt="0"/>
      <dgm:spPr/>
    </dgm:pt>
    <dgm:pt modelId="{34C13536-04A8-4E73-B35E-B128C0F856CD}" type="pres">
      <dgm:prSet presAssocID="{CC9D717B-C2FF-4E45-8C02-BBA3A7F7D46C}" presName="compNode" presStyleCnt="0"/>
      <dgm:spPr/>
    </dgm:pt>
    <dgm:pt modelId="{26ABBD5E-BEB2-4240-A1DE-0A3274A21915}" type="pres">
      <dgm:prSet presAssocID="{CC9D717B-C2FF-4E45-8C02-BBA3A7F7D46C}" presName="bgRect" presStyleLbl="bgShp" presStyleIdx="1" presStyleCnt="3"/>
      <dgm:spPr/>
    </dgm:pt>
    <dgm:pt modelId="{537CFE94-4015-45FC-9EA7-57E8857F29B8}" type="pres">
      <dgm:prSet presAssocID="{CC9D717B-C2FF-4E45-8C02-BBA3A7F7D4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2D691B1-E5A1-4F40-9EFA-3154F0393794}" type="pres">
      <dgm:prSet presAssocID="{CC9D717B-C2FF-4E45-8C02-BBA3A7F7D46C}" presName="spaceRect" presStyleCnt="0"/>
      <dgm:spPr/>
    </dgm:pt>
    <dgm:pt modelId="{BD4ACD79-841F-4286-8371-47B2F5265942}" type="pres">
      <dgm:prSet presAssocID="{CC9D717B-C2FF-4E45-8C02-BBA3A7F7D46C}" presName="parTx" presStyleLbl="revTx" presStyleIdx="1" presStyleCnt="3">
        <dgm:presLayoutVars>
          <dgm:chMax val="0"/>
          <dgm:chPref val="0"/>
        </dgm:presLayoutVars>
      </dgm:prSet>
      <dgm:spPr/>
    </dgm:pt>
    <dgm:pt modelId="{4004D4C0-E4F6-4BBF-9F94-DF90C7840B78}" type="pres">
      <dgm:prSet presAssocID="{FE1B46C2-B6B7-4A71-8114-A2ECCD053841}" presName="sibTrans" presStyleCnt="0"/>
      <dgm:spPr/>
    </dgm:pt>
    <dgm:pt modelId="{649D9B71-CBEB-4A4D-9F76-2532F60AAA19}" type="pres">
      <dgm:prSet presAssocID="{F6D568E3-B74B-48F4-9E54-13946C4484A1}" presName="compNode" presStyleCnt="0"/>
      <dgm:spPr/>
    </dgm:pt>
    <dgm:pt modelId="{FC718FEE-6818-44FB-A337-D882E8F5B12F}" type="pres">
      <dgm:prSet presAssocID="{F6D568E3-B74B-48F4-9E54-13946C4484A1}" presName="bgRect" presStyleLbl="bgShp" presStyleIdx="2" presStyleCnt="3"/>
      <dgm:spPr/>
    </dgm:pt>
    <dgm:pt modelId="{8C5BF891-F52F-4651-8B54-5EE5DEDD3395}" type="pres">
      <dgm:prSet presAssocID="{F6D568E3-B74B-48F4-9E54-13946C4484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1E58DF99-8C57-4226-86A2-1D324A37AEDD}" type="pres">
      <dgm:prSet presAssocID="{F6D568E3-B74B-48F4-9E54-13946C4484A1}" presName="spaceRect" presStyleCnt="0"/>
      <dgm:spPr/>
    </dgm:pt>
    <dgm:pt modelId="{0BC351A5-6F5D-4047-A62E-F0B45F535987}" type="pres">
      <dgm:prSet presAssocID="{F6D568E3-B74B-48F4-9E54-13946C4484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A31B0E-8F17-4D31-9D5B-8363A434D18C}" type="presOf" srcId="{F6D568E3-B74B-48F4-9E54-13946C4484A1}" destId="{0BC351A5-6F5D-4047-A62E-F0B45F535987}" srcOrd="0" destOrd="0" presId="urn:microsoft.com/office/officeart/2018/2/layout/IconVerticalSolidList"/>
    <dgm:cxn modelId="{B571E229-9AD3-484F-8DF6-46A01B5DFCDB}" srcId="{0F004212-C621-4113-8563-AED77AD58CBD}" destId="{F6D568E3-B74B-48F4-9E54-13946C4484A1}" srcOrd="2" destOrd="0" parTransId="{052D4C10-E902-4E7B-AD26-BCABE70C1B1B}" sibTransId="{3713A5BF-2B0D-4AD6-AE3E-EF4FCF94840A}"/>
    <dgm:cxn modelId="{76E23544-3C58-456D-96B5-BB8FA669D2E4}" type="presOf" srcId="{2FA6326E-6525-44AA-BA3D-EC9A5DEDDFF6}" destId="{06DF0E50-2525-41D2-9E18-12235A11EB20}" srcOrd="0" destOrd="0" presId="urn:microsoft.com/office/officeart/2018/2/layout/IconVerticalSolidList"/>
    <dgm:cxn modelId="{F9B47B7F-2F38-4E6C-A1A8-4295FB48B24A}" type="presOf" srcId="{0F004212-C621-4113-8563-AED77AD58CBD}" destId="{F72DDF37-AFB4-4B9E-A811-3CE5D44910EE}" srcOrd="0" destOrd="0" presId="urn:microsoft.com/office/officeart/2018/2/layout/IconVerticalSolidList"/>
    <dgm:cxn modelId="{627E5AC9-647D-4DFF-8135-9CC1ED58FF22}" srcId="{0F004212-C621-4113-8563-AED77AD58CBD}" destId="{CC9D717B-C2FF-4E45-8C02-BBA3A7F7D46C}" srcOrd="1" destOrd="0" parTransId="{41A0B93F-A11D-4BF5-A049-FB3556B246DE}" sibTransId="{FE1B46C2-B6B7-4A71-8114-A2ECCD053841}"/>
    <dgm:cxn modelId="{7078C0DC-18D5-4D93-AEAF-090F5E3449CE}" type="presOf" srcId="{CC9D717B-C2FF-4E45-8C02-BBA3A7F7D46C}" destId="{BD4ACD79-841F-4286-8371-47B2F5265942}" srcOrd="0" destOrd="0" presId="urn:microsoft.com/office/officeart/2018/2/layout/IconVerticalSolidList"/>
    <dgm:cxn modelId="{1585BAE1-7062-4FD0-B3A0-1DB748C28256}" srcId="{0F004212-C621-4113-8563-AED77AD58CBD}" destId="{2FA6326E-6525-44AA-BA3D-EC9A5DEDDFF6}" srcOrd="0" destOrd="0" parTransId="{49156C95-CEB1-40CA-9A20-BFBE56B13905}" sibTransId="{849AAFEB-E995-4E0A-A3DB-9962754F94E0}"/>
    <dgm:cxn modelId="{EB54D2E1-02DD-4E06-B65B-DD3223B5AE92}" type="presParOf" srcId="{F72DDF37-AFB4-4B9E-A811-3CE5D44910EE}" destId="{C8AEAEA2-C6F5-461B-B84A-635E340E3B77}" srcOrd="0" destOrd="0" presId="urn:microsoft.com/office/officeart/2018/2/layout/IconVerticalSolidList"/>
    <dgm:cxn modelId="{DDA73A6E-96F9-4402-BE1A-56815D34658D}" type="presParOf" srcId="{C8AEAEA2-C6F5-461B-B84A-635E340E3B77}" destId="{81F14738-E384-4584-9F85-89C9ECC58905}" srcOrd="0" destOrd="0" presId="urn:microsoft.com/office/officeart/2018/2/layout/IconVerticalSolidList"/>
    <dgm:cxn modelId="{EA7A7AE7-2821-4158-B4D4-016C81FFC594}" type="presParOf" srcId="{C8AEAEA2-C6F5-461B-B84A-635E340E3B77}" destId="{3431CA70-65D9-4C52-9DE4-946B4E8EE3DB}" srcOrd="1" destOrd="0" presId="urn:microsoft.com/office/officeart/2018/2/layout/IconVerticalSolidList"/>
    <dgm:cxn modelId="{5BF90AFE-B87D-452C-ACE9-A63098CBCF61}" type="presParOf" srcId="{C8AEAEA2-C6F5-461B-B84A-635E340E3B77}" destId="{6A1B08A7-3C3A-48BC-B230-87657F8E8D45}" srcOrd="2" destOrd="0" presId="urn:microsoft.com/office/officeart/2018/2/layout/IconVerticalSolidList"/>
    <dgm:cxn modelId="{A277D637-BD87-432C-B713-D63076EBB2D2}" type="presParOf" srcId="{C8AEAEA2-C6F5-461B-B84A-635E340E3B77}" destId="{06DF0E50-2525-41D2-9E18-12235A11EB20}" srcOrd="3" destOrd="0" presId="urn:microsoft.com/office/officeart/2018/2/layout/IconVerticalSolidList"/>
    <dgm:cxn modelId="{CBB4E65B-C3E5-4DAB-8EB3-27121D83B76F}" type="presParOf" srcId="{F72DDF37-AFB4-4B9E-A811-3CE5D44910EE}" destId="{F095ACC8-4E9D-4DEA-A436-015FC97EC860}" srcOrd="1" destOrd="0" presId="urn:microsoft.com/office/officeart/2018/2/layout/IconVerticalSolidList"/>
    <dgm:cxn modelId="{6F803E79-1965-47B3-BD63-AD01BAF21175}" type="presParOf" srcId="{F72DDF37-AFB4-4B9E-A811-3CE5D44910EE}" destId="{34C13536-04A8-4E73-B35E-B128C0F856CD}" srcOrd="2" destOrd="0" presId="urn:microsoft.com/office/officeart/2018/2/layout/IconVerticalSolidList"/>
    <dgm:cxn modelId="{DDD13CD3-7F12-442B-91D7-0EC5C279ED01}" type="presParOf" srcId="{34C13536-04A8-4E73-B35E-B128C0F856CD}" destId="{26ABBD5E-BEB2-4240-A1DE-0A3274A21915}" srcOrd="0" destOrd="0" presId="urn:microsoft.com/office/officeart/2018/2/layout/IconVerticalSolidList"/>
    <dgm:cxn modelId="{AA203F8C-03E9-4AC8-909E-20D1FDAAA648}" type="presParOf" srcId="{34C13536-04A8-4E73-B35E-B128C0F856CD}" destId="{537CFE94-4015-45FC-9EA7-57E8857F29B8}" srcOrd="1" destOrd="0" presId="urn:microsoft.com/office/officeart/2018/2/layout/IconVerticalSolidList"/>
    <dgm:cxn modelId="{8165A5FF-B3E4-4968-BE3C-585FC63B058E}" type="presParOf" srcId="{34C13536-04A8-4E73-B35E-B128C0F856CD}" destId="{F2D691B1-E5A1-4F40-9EFA-3154F0393794}" srcOrd="2" destOrd="0" presId="urn:microsoft.com/office/officeart/2018/2/layout/IconVerticalSolidList"/>
    <dgm:cxn modelId="{2BF492E2-AE85-403A-A6EC-0D3B46BADB4B}" type="presParOf" srcId="{34C13536-04A8-4E73-B35E-B128C0F856CD}" destId="{BD4ACD79-841F-4286-8371-47B2F5265942}" srcOrd="3" destOrd="0" presId="urn:microsoft.com/office/officeart/2018/2/layout/IconVerticalSolidList"/>
    <dgm:cxn modelId="{B65140F5-2E80-4976-B6AA-B8AA61E0BA34}" type="presParOf" srcId="{F72DDF37-AFB4-4B9E-A811-3CE5D44910EE}" destId="{4004D4C0-E4F6-4BBF-9F94-DF90C7840B78}" srcOrd="3" destOrd="0" presId="urn:microsoft.com/office/officeart/2018/2/layout/IconVerticalSolidList"/>
    <dgm:cxn modelId="{149A5FB9-4D8E-4F3F-9A3E-75EE824B2D8B}" type="presParOf" srcId="{F72DDF37-AFB4-4B9E-A811-3CE5D44910EE}" destId="{649D9B71-CBEB-4A4D-9F76-2532F60AAA19}" srcOrd="4" destOrd="0" presId="urn:microsoft.com/office/officeart/2018/2/layout/IconVerticalSolidList"/>
    <dgm:cxn modelId="{787EC8B7-6590-4DAB-81AE-3859ADD774F1}" type="presParOf" srcId="{649D9B71-CBEB-4A4D-9F76-2532F60AAA19}" destId="{FC718FEE-6818-44FB-A337-D882E8F5B12F}" srcOrd="0" destOrd="0" presId="urn:microsoft.com/office/officeart/2018/2/layout/IconVerticalSolidList"/>
    <dgm:cxn modelId="{716F9F76-ED28-4C0A-B50F-1C7A3276AF0B}" type="presParOf" srcId="{649D9B71-CBEB-4A4D-9F76-2532F60AAA19}" destId="{8C5BF891-F52F-4651-8B54-5EE5DEDD3395}" srcOrd="1" destOrd="0" presId="urn:microsoft.com/office/officeart/2018/2/layout/IconVerticalSolidList"/>
    <dgm:cxn modelId="{F459E1B5-98BC-4DA8-B7F4-0D74C225F3ED}" type="presParOf" srcId="{649D9B71-CBEB-4A4D-9F76-2532F60AAA19}" destId="{1E58DF99-8C57-4226-86A2-1D324A37AEDD}" srcOrd="2" destOrd="0" presId="urn:microsoft.com/office/officeart/2018/2/layout/IconVerticalSolidList"/>
    <dgm:cxn modelId="{B0E34EB6-4E75-4236-A11E-C183D7F71DDE}" type="presParOf" srcId="{649D9B71-CBEB-4A4D-9F76-2532F60AAA19}" destId="{0BC351A5-6F5D-4047-A62E-F0B45F5359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E0E50-50E2-4192-945F-1520685557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2F1869-D5FE-4756-8C78-FE3A841D5840}">
      <dgm:prSet/>
      <dgm:spPr/>
      <dgm:t>
        <a:bodyPr/>
        <a:lstStyle/>
        <a:p>
          <a:r>
            <a:rPr lang="en-US" b="1" dirty="0"/>
            <a:t>Naïve comprehension axiom: </a:t>
          </a:r>
          <a:r>
            <a:rPr lang="en-US" dirty="0"/>
            <a:t>If P is a property, then there is a set of all/only the objects with property P</a:t>
          </a:r>
        </a:p>
      </dgm:t>
    </dgm:pt>
    <dgm:pt modelId="{77A41AD3-E980-4EA5-B88F-8CB24E6CB667}" type="parTrans" cxnId="{5D6E240B-93C8-4F8E-9B68-1A9212AE1685}">
      <dgm:prSet/>
      <dgm:spPr/>
      <dgm:t>
        <a:bodyPr/>
        <a:lstStyle/>
        <a:p>
          <a:endParaRPr lang="en-US"/>
        </a:p>
      </dgm:t>
    </dgm:pt>
    <dgm:pt modelId="{0ACB1527-D7BB-4135-8903-6D398A401826}" type="sibTrans" cxnId="{5D6E240B-93C8-4F8E-9B68-1A9212AE1685}">
      <dgm:prSet/>
      <dgm:spPr/>
      <dgm:t>
        <a:bodyPr/>
        <a:lstStyle/>
        <a:p>
          <a:endParaRPr lang="en-US"/>
        </a:p>
      </dgm:t>
    </dgm:pt>
    <dgm:pt modelId="{B669DC2A-BC30-41D0-A8A9-953021882AC2}">
      <dgm:prSet/>
      <dgm:spPr/>
      <dgm:t>
        <a:bodyPr/>
        <a:lstStyle/>
        <a:p>
          <a:r>
            <a:rPr lang="en-US" b="1" dirty="0"/>
            <a:t>This leads to paradox!</a:t>
          </a:r>
          <a:endParaRPr lang="en-US" dirty="0"/>
        </a:p>
      </dgm:t>
    </dgm:pt>
    <dgm:pt modelId="{54067867-74BB-415A-B238-F23CF1412F23}" type="parTrans" cxnId="{D202AF2B-A3C7-4698-8250-F4ADC2CD541E}">
      <dgm:prSet/>
      <dgm:spPr/>
      <dgm:t>
        <a:bodyPr/>
        <a:lstStyle/>
        <a:p>
          <a:endParaRPr lang="en-US"/>
        </a:p>
      </dgm:t>
    </dgm:pt>
    <dgm:pt modelId="{D53A2730-C64F-49F9-822A-C431F8DA6FE8}" type="sibTrans" cxnId="{D202AF2B-A3C7-4698-8250-F4ADC2CD541E}">
      <dgm:prSet/>
      <dgm:spPr/>
      <dgm:t>
        <a:bodyPr/>
        <a:lstStyle/>
        <a:p>
          <a:endParaRPr lang="en-US"/>
        </a:p>
      </dgm:t>
    </dgm:pt>
    <dgm:pt modelId="{5D7F2B8F-A896-5648-97B5-98B451374749}" type="pres">
      <dgm:prSet presAssocID="{B75E0E50-50E2-4192-945F-152068555723}" presName="linear" presStyleCnt="0">
        <dgm:presLayoutVars>
          <dgm:animLvl val="lvl"/>
          <dgm:resizeHandles val="exact"/>
        </dgm:presLayoutVars>
      </dgm:prSet>
      <dgm:spPr/>
    </dgm:pt>
    <dgm:pt modelId="{76CF3FC9-1D80-6347-96A5-3955FF8C27A6}" type="pres">
      <dgm:prSet presAssocID="{722F1869-D5FE-4756-8C78-FE3A841D58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CAAEAF-2B43-764B-A5E8-C487089B396D}" type="pres">
      <dgm:prSet presAssocID="{0ACB1527-D7BB-4135-8903-6D398A401826}" presName="spacer" presStyleCnt="0"/>
      <dgm:spPr/>
    </dgm:pt>
    <dgm:pt modelId="{BAF301CD-A539-1546-95AA-80B9B80E34D2}" type="pres">
      <dgm:prSet presAssocID="{B669DC2A-BC30-41D0-A8A9-953021882AC2}" presName="parentText" presStyleLbl="node1" presStyleIdx="1" presStyleCnt="2" custLinFactNeighborX="0" custLinFactNeighborY="-49749">
        <dgm:presLayoutVars>
          <dgm:chMax val="0"/>
          <dgm:bulletEnabled val="1"/>
        </dgm:presLayoutVars>
      </dgm:prSet>
      <dgm:spPr/>
    </dgm:pt>
  </dgm:ptLst>
  <dgm:cxnLst>
    <dgm:cxn modelId="{5D6E240B-93C8-4F8E-9B68-1A9212AE1685}" srcId="{B75E0E50-50E2-4192-945F-152068555723}" destId="{722F1869-D5FE-4756-8C78-FE3A841D5840}" srcOrd="0" destOrd="0" parTransId="{77A41AD3-E980-4EA5-B88F-8CB24E6CB667}" sibTransId="{0ACB1527-D7BB-4135-8903-6D398A401826}"/>
    <dgm:cxn modelId="{D202AF2B-A3C7-4698-8250-F4ADC2CD541E}" srcId="{B75E0E50-50E2-4192-945F-152068555723}" destId="{B669DC2A-BC30-41D0-A8A9-953021882AC2}" srcOrd="1" destOrd="0" parTransId="{54067867-74BB-415A-B238-F23CF1412F23}" sibTransId="{D53A2730-C64F-49F9-822A-C431F8DA6FE8}"/>
    <dgm:cxn modelId="{EB689A52-5B7C-5941-B795-A42309EECD19}" type="presOf" srcId="{722F1869-D5FE-4756-8C78-FE3A841D5840}" destId="{76CF3FC9-1D80-6347-96A5-3955FF8C27A6}" srcOrd="0" destOrd="0" presId="urn:microsoft.com/office/officeart/2005/8/layout/vList2"/>
    <dgm:cxn modelId="{57A8E065-D275-8544-954E-7BF4B0210AD1}" type="presOf" srcId="{B75E0E50-50E2-4192-945F-152068555723}" destId="{5D7F2B8F-A896-5648-97B5-98B451374749}" srcOrd="0" destOrd="0" presId="urn:microsoft.com/office/officeart/2005/8/layout/vList2"/>
    <dgm:cxn modelId="{320DAA70-116F-AB42-BFB1-F4BDE1A88DC6}" type="presOf" srcId="{B669DC2A-BC30-41D0-A8A9-953021882AC2}" destId="{BAF301CD-A539-1546-95AA-80B9B80E34D2}" srcOrd="0" destOrd="0" presId="urn:microsoft.com/office/officeart/2005/8/layout/vList2"/>
    <dgm:cxn modelId="{378462AA-0007-0447-952A-E31F143829DD}" type="presParOf" srcId="{5D7F2B8F-A896-5648-97B5-98B451374749}" destId="{76CF3FC9-1D80-6347-96A5-3955FF8C27A6}" srcOrd="0" destOrd="0" presId="urn:microsoft.com/office/officeart/2005/8/layout/vList2"/>
    <dgm:cxn modelId="{141057CF-9BA3-9C4F-9605-67A37D55C01B}" type="presParOf" srcId="{5D7F2B8F-A896-5648-97B5-98B451374749}" destId="{A4CAAEAF-2B43-764B-A5E8-C487089B396D}" srcOrd="1" destOrd="0" presId="urn:microsoft.com/office/officeart/2005/8/layout/vList2"/>
    <dgm:cxn modelId="{2BDAFDA6-9E17-AF41-83AC-65A53C47605D}" type="presParOf" srcId="{5D7F2B8F-A896-5648-97B5-98B451374749}" destId="{BAF301CD-A539-1546-95AA-80B9B80E34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30DE3-0CA2-461D-A556-D096BC86D76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A25C2F-31CC-4744-B436-84BC9651290F}">
      <dgm:prSet/>
      <dgm:spPr/>
      <dgm:t>
        <a:bodyPr/>
        <a:lstStyle/>
        <a:p>
          <a:r>
            <a:rPr lang="en-US" b="1" dirty="0"/>
            <a:t>L</a:t>
          </a:r>
          <a:r>
            <a:rPr lang="en-US" b="1" baseline="-25000" dirty="0"/>
            <a:t>1</a:t>
          </a:r>
          <a:r>
            <a:rPr lang="en-US" b="1" dirty="0"/>
            <a:t>: </a:t>
          </a:r>
          <a:r>
            <a:rPr lang="en-US" dirty="0"/>
            <a:t>There is a lady in Room 1</a:t>
          </a:r>
        </a:p>
      </dgm:t>
    </dgm:pt>
    <dgm:pt modelId="{B1DE9C7A-CBB3-4491-B9AF-C054C47BB727}" type="parTrans" cxnId="{A29FC0F4-BD89-48D1-8CE8-7DFBF8134BCF}">
      <dgm:prSet/>
      <dgm:spPr/>
      <dgm:t>
        <a:bodyPr/>
        <a:lstStyle/>
        <a:p>
          <a:endParaRPr lang="en-US"/>
        </a:p>
      </dgm:t>
    </dgm:pt>
    <dgm:pt modelId="{BA7236FB-CC88-4F2D-8977-B5E0FBAB6D27}" type="sibTrans" cxnId="{A29FC0F4-BD89-48D1-8CE8-7DFBF8134BCF}">
      <dgm:prSet/>
      <dgm:spPr/>
      <dgm:t>
        <a:bodyPr/>
        <a:lstStyle/>
        <a:p>
          <a:endParaRPr lang="en-US"/>
        </a:p>
      </dgm:t>
    </dgm:pt>
    <dgm:pt modelId="{2BD4ACA3-BA9F-45CC-A341-E55F99E9A2EB}">
      <dgm:prSet/>
      <dgm:spPr/>
      <dgm:t>
        <a:bodyPr/>
        <a:lstStyle/>
        <a:p>
          <a:r>
            <a:rPr lang="en-US" b="1" dirty="0"/>
            <a:t>L</a:t>
          </a:r>
          <a:r>
            <a:rPr lang="en-US" b="1" baseline="-25000" dirty="0"/>
            <a:t>2</a:t>
          </a:r>
          <a:r>
            <a:rPr lang="en-US" b="1" dirty="0"/>
            <a:t>: </a:t>
          </a:r>
          <a:r>
            <a:rPr lang="en-US" dirty="0"/>
            <a:t>There is a lady in Room 2</a:t>
          </a:r>
        </a:p>
      </dgm:t>
    </dgm:pt>
    <dgm:pt modelId="{9CD56E7A-077E-4737-8FB9-9E632E3766B9}" type="parTrans" cxnId="{BBD5FE16-E2F4-49F5-97BC-45815072C7F0}">
      <dgm:prSet/>
      <dgm:spPr/>
      <dgm:t>
        <a:bodyPr/>
        <a:lstStyle/>
        <a:p>
          <a:endParaRPr lang="en-US"/>
        </a:p>
      </dgm:t>
    </dgm:pt>
    <dgm:pt modelId="{7A2F6941-A626-4634-8649-59821D99023C}" type="sibTrans" cxnId="{BBD5FE16-E2F4-49F5-97BC-45815072C7F0}">
      <dgm:prSet/>
      <dgm:spPr/>
      <dgm:t>
        <a:bodyPr/>
        <a:lstStyle/>
        <a:p>
          <a:endParaRPr lang="en-US"/>
        </a:p>
      </dgm:t>
    </dgm:pt>
    <dgm:pt modelId="{2933A65A-0664-4647-9528-1674AA2C6326}">
      <dgm:prSet/>
      <dgm:spPr/>
      <dgm:t>
        <a:bodyPr/>
        <a:lstStyle/>
        <a:p>
          <a:r>
            <a:rPr lang="en-US" b="1" dirty="0"/>
            <a:t>Not-L</a:t>
          </a:r>
          <a:r>
            <a:rPr lang="en-US" b="1" baseline="-25000" dirty="0"/>
            <a:t>i</a:t>
          </a:r>
          <a:r>
            <a:rPr lang="en-US" b="1" dirty="0"/>
            <a:t>: </a:t>
          </a:r>
          <a:r>
            <a:rPr lang="en-US" b="0" dirty="0"/>
            <a:t>There is not a lady in room </a:t>
          </a:r>
          <a:r>
            <a:rPr lang="en-US" b="0" dirty="0" err="1"/>
            <a:t>i</a:t>
          </a:r>
          <a:r>
            <a:rPr lang="en-US" b="1" dirty="0"/>
            <a:t> </a:t>
          </a:r>
          <a:endParaRPr lang="en-US" dirty="0"/>
        </a:p>
      </dgm:t>
    </dgm:pt>
    <dgm:pt modelId="{85D4A4E0-6495-4099-8DC5-7F3E87CE78E8}" type="parTrans" cxnId="{A2C5B13B-FF9A-456C-8274-47BA194EC265}">
      <dgm:prSet/>
      <dgm:spPr/>
      <dgm:t>
        <a:bodyPr/>
        <a:lstStyle/>
        <a:p>
          <a:endParaRPr lang="en-US"/>
        </a:p>
      </dgm:t>
    </dgm:pt>
    <dgm:pt modelId="{E4A40E0A-7A24-408F-9E5F-30245A74B81D}" type="sibTrans" cxnId="{A2C5B13B-FF9A-456C-8274-47BA194EC265}">
      <dgm:prSet/>
      <dgm:spPr/>
      <dgm:t>
        <a:bodyPr/>
        <a:lstStyle/>
        <a:p>
          <a:endParaRPr lang="en-US"/>
        </a:p>
      </dgm:t>
    </dgm:pt>
    <dgm:pt modelId="{F2D78841-FAD8-5040-937D-7E3AD56D8D60}" type="pres">
      <dgm:prSet presAssocID="{00430DE3-0CA2-461D-A556-D096BC86D76E}" presName="linear" presStyleCnt="0">
        <dgm:presLayoutVars>
          <dgm:animLvl val="lvl"/>
          <dgm:resizeHandles val="exact"/>
        </dgm:presLayoutVars>
      </dgm:prSet>
      <dgm:spPr/>
    </dgm:pt>
    <dgm:pt modelId="{9282CFFF-EE4C-8049-A1D1-02B288802BBF}" type="pres">
      <dgm:prSet presAssocID="{F9A25C2F-31CC-4744-B436-84BC965129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E06938-2EAB-D747-9F74-A2AA48E8C8CD}" type="pres">
      <dgm:prSet presAssocID="{BA7236FB-CC88-4F2D-8977-B5E0FBAB6D27}" presName="spacer" presStyleCnt="0"/>
      <dgm:spPr/>
    </dgm:pt>
    <dgm:pt modelId="{B8B013A8-640A-3F4B-BEA7-07835EF195B5}" type="pres">
      <dgm:prSet presAssocID="{2BD4ACA3-BA9F-45CC-A341-E55F99E9A2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59E816-0220-204B-8B27-25B61239FA04}" type="pres">
      <dgm:prSet presAssocID="{7A2F6941-A626-4634-8649-59821D99023C}" presName="spacer" presStyleCnt="0"/>
      <dgm:spPr/>
    </dgm:pt>
    <dgm:pt modelId="{B771EF6A-9620-BB40-9C9D-C51D98A500D8}" type="pres">
      <dgm:prSet presAssocID="{2933A65A-0664-4647-9528-1674AA2C63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D5FE16-E2F4-49F5-97BC-45815072C7F0}" srcId="{00430DE3-0CA2-461D-A556-D096BC86D76E}" destId="{2BD4ACA3-BA9F-45CC-A341-E55F99E9A2EB}" srcOrd="1" destOrd="0" parTransId="{9CD56E7A-077E-4737-8FB9-9E632E3766B9}" sibTransId="{7A2F6941-A626-4634-8649-59821D99023C}"/>
    <dgm:cxn modelId="{A2C5B13B-FF9A-456C-8274-47BA194EC265}" srcId="{00430DE3-0CA2-461D-A556-D096BC86D76E}" destId="{2933A65A-0664-4647-9528-1674AA2C6326}" srcOrd="2" destOrd="0" parTransId="{85D4A4E0-6495-4099-8DC5-7F3E87CE78E8}" sibTransId="{E4A40E0A-7A24-408F-9E5F-30245A74B81D}"/>
    <dgm:cxn modelId="{8DBFA96B-1385-1240-A7C5-1F79F210C804}" type="presOf" srcId="{F9A25C2F-31CC-4744-B436-84BC9651290F}" destId="{9282CFFF-EE4C-8049-A1D1-02B288802BBF}" srcOrd="0" destOrd="0" presId="urn:microsoft.com/office/officeart/2005/8/layout/vList2"/>
    <dgm:cxn modelId="{19D42E7A-3AE8-2748-BAFD-EBC75595A2A4}" type="presOf" srcId="{2BD4ACA3-BA9F-45CC-A341-E55F99E9A2EB}" destId="{B8B013A8-640A-3F4B-BEA7-07835EF195B5}" srcOrd="0" destOrd="0" presId="urn:microsoft.com/office/officeart/2005/8/layout/vList2"/>
    <dgm:cxn modelId="{446B1680-3BFC-1E4D-B508-FE5E416B20AE}" type="presOf" srcId="{2933A65A-0664-4647-9528-1674AA2C6326}" destId="{B771EF6A-9620-BB40-9C9D-C51D98A500D8}" srcOrd="0" destOrd="0" presId="urn:microsoft.com/office/officeart/2005/8/layout/vList2"/>
    <dgm:cxn modelId="{33AD88B6-3002-7D4E-97B3-0DAECAD34FA2}" type="presOf" srcId="{00430DE3-0CA2-461D-A556-D096BC86D76E}" destId="{F2D78841-FAD8-5040-937D-7E3AD56D8D60}" srcOrd="0" destOrd="0" presId="urn:microsoft.com/office/officeart/2005/8/layout/vList2"/>
    <dgm:cxn modelId="{A29FC0F4-BD89-48D1-8CE8-7DFBF8134BCF}" srcId="{00430DE3-0CA2-461D-A556-D096BC86D76E}" destId="{F9A25C2F-31CC-4744-B436-84BC9651290F}" srcOrd="0" destOrd="0" parTransId="{B1DE9C7A-CBB3-4491-B9AF-C054C47BB727}" sibTransId="{BA7236FB-CC88-4F2D-8977-B5E0FBAB6D27}"/>
    <dgm:cxn modelId="{5218DD03-543A-0345-B94A-D2EC2FFBB8D3}" type="presParOf" srcId="{F2D78841-FAD8-5040-937D-7E3AD56D8D60}" destId="{9282CFFF-EE4C-8049-A1D1-02B288802BBF}" srcOrd="0" destOrd="0" presId="urn:microsoft.com/office/officeart/2005/8/layout/vList2"/>
    <dgm:cxn modelId="{F74FA176-D963-664F-BC82-D534703E941B}" type="presParOf" srcId="{F2D78841-FAD8-5040-937D-7E3AD56D8D60}" destId="{D2E06938-2EAB-D747-9F74-A2AA48E8C8CD}" srcOrd="1" destOrd="0" presId="urn:microsoft.com/office/officeart/2005/8/layout/vList2"/>
    <dgm:cxn modelId="{B6A1AE57-831D-114D-92CF-8CC9C4E81E68}" type="presParOf" srcId="{F2D78841-FAD8-5040-937D-7E3AD56D8D60}" destId="{B8B013A8-640A-3F4B-BEA7-07835EF195B5}" srcOrd="2" destOrd="0" presId="urn:microsoft.com/office/officeart/2005/8/layout/vList2"/>
    <dgm:cxn modelId="{46FC339D-1252-FC49-ADC5-E6551CEC716A}" type="presParOf" srcId="{F2D78841-FAD8-5040-937D-7E3AD56D8D60}" destId="{0C59E816-0220-204B-8B27-25B61239FA04}" srcOrd="3" destOrd="0" presId="urn:microsoft.com/office/officeart/2005/8/layout/vList2"/>
    <dgm:cxn modelId="{75D5653B-3DF3-D045-A51A-A8179E850A0F}" type="presParOf" srcId="{F2D78841-FAD8-5040-937D-7E3AD56D8D60}" destId="{B771EF6A-9620-BB40-9C9D-C51D98A500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AEEB39-D3D5-44AB-9F4A-5DA38890BA5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17029B9-DFC3-4C00-9793-EDF3809B2ECF}">
      <dgm:prSet/>
      <dgm:spPr/>
      <dgm:t>
        <a:bodyPr/>
        <a:lstStyle/>
        <a:p>
          <a:r>
            <a:rPr lang="en-US" dirty="0"/>
            <a:t>T</a:t>
          </a:r>
          <a:r>
            <a:rPr lang="en-US" baseline="-25000" dirty="0"/>
            <a:t>C</a:t>
          </a:r>
          <a:r>
            <a:rPr lang="en-US" dirty="0"/>
            <a:t>: C is a knight</a:t>
          </a:r>
        </a:p>
      </dgm:t>
    </dgm:pt>
    <dgm:pt modelId="{B2737FC2-BA9F-49D0-9C78-CFED71F8CA0B}" type="parTrans" cxnId="{F119EFAC-B989-44F6-8A3C-5577FC3B1734}">
      <dgm:prSet/>
      <dgm:spPr/>
      <dgm:t>
        <a:bodyPr/>
        <a:lstStyle/>
        <a:p>
          <a:endParaRPr lang="en-US"/>
        </a:p>
      </dgm:t>
    </dgm:pt>
    <dgm:pt modelId="{62B01538-1065-4AF4-A113-D6E12C154F72}" type="sibTrans" cxnId="{F119EFAC-B989-44F6-8A3C-5577FC3B1734}">
      <dgm:prSet/>
      <dgm:spPr/>
      <dgm:t>
        <a:bodyPr/>
        <a:lstStyle/>
        <a:p>
          <a:endParaRPr lang="en-US"/>
        </a:p>
      </dgm:t>
    </dgm:pt>
    <dgm:pt modelId="{29505218-04C8-4FDB-BA92-FBFB2918E1C0}">
      <dgm:prSet/>
      <dgm:spPr/>
      <dgm:t>
        <a:bodyPr/>
        <a:lstStyle/>
        <a:p>
          <a:r>
            <a:rPr lang="en-US" dirty="0"/>
            <a:t>T</a:t>
          </a:r>
          <a:r>
            <a:rPr lang="en-US" baseline="-25000" dirty="0"/>
            <a:t>G</a:t>
          </a:r>
          <a:r>
            <a:rPr lang="en-US" dirty="0"/>
            <a:t>: G is a knight</a:t>
          </a:r>
        </a:p>
      </dgm:t>
    </dgm:pt>
    <dgm:pt modelId="{020C8933-EBDB-4565-A3CA-EF4449CACFF3}" type="parTrans" cxnId="{B6813B93-6687-4AC3-A718-AED507832F80}">
      <dgm:prSet/>
      <dgm:spPr/>
      <dgm:t>
        <a:bodyPr/>
        <a:lstStyle/>
        <a:p>
          <a:endParaRPr lang="en-US"/>
        </a:p>
      </dgm:t>
    </dgm:pt>
    <dgm:pt modelId="{5E2AB0DD-6E19-451E-AC57-761E5D5AABD2}" type="sibTrans" cxnId="{B6813B93-6687-4AC3-A718-AED507832F80}">
      <dgm:prSet/>
      <dgm:spPr/>
      <dgm:t>
        <a:bodyPr/>
        <a:lstStyle/>
        <a:p>
          <a:endParaRPr lang="en-US"/>
        </a:p>
      </dgm:t>
    </dgm:pt>
    <dgm:pt modelId="{DCBCB5D3-CE85-4BC8-96A6-3CA19E2190CB}" type="pres">
      <dgm:prSet presAssocID="{34AEEB39-D3D5-44AB-9F4A-5DA38890BA58}" presName="root" presStyleCnt="0">
        <dgm:presLayoutVars>
          <dgm:dir/>
          <dgm:resizeHandles val="exact"/>
        </dgm:presLayoutVars>
      </dgm:prSet>
      <dgm:spPr/>
    </dgm:pt>
    <dgm:pt modelId="{128831ED-88A7-4A63-B0B0-0ABCECF6B906}" type="pres">
      <dgm:prSet presAssocID="{217029B9-DFC3-4C00-9793-EDF3809B2ECF}" presName="compNode" presStyleCnt="0"/>
      <dgm:spPr/>
    </dgm:pt>
    <dgm:pt modelId="{3E90384D-E4AD-420B-A469-3F013783830A}" type="pres">
      <dgm:prSet presAssocID="{217029B9-DFC3-4C00-9793-EDF3809B2E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no fill"/>
        </a:ext>
      </dgm:extLst>
    </dgm:pt>
    <dgm:pt modelId="{736802BE-9217-4491-AE8D-C0D5E9068015}" type="pres">
      <dgm:prSet presAssocID="{217029B9-DFC3-4C00-9793-EDF3809B2ECF}" presName="spaceRect" presStyleCnt="0"/>
      <dgm:spPr/>
    </dgm:pt>
    <dgm:pt modelId="{2D816693-B659-4DDE-9354-A1BFBC108E97}" type="pres">
      <dgm:prSet presAssocID="{217029B9-DFC3-4C00-9793-EDF3809B2ECF}" presName="textRect" presStyleLbl="revTx" presStyleIdx="0" presStyleCnt="2">
        <dgm:presLayoutVars>
          <dgm:chMax val="1"/>
          <dgm:chPref val="1"/>
        </dgm:presLayoutVars>
      </dgm:prSet>
      <dgm:spPr/>
    </dgm:pt>
    <dgm:pt modelId="{3F9A37F9-20E9-462D-B40A-CAEC02A6E014}" type="pres">
      <dgm:prSet presAssocID="{62B01538-1065-4AF4-A113-D6E12C154F72}" presName="sibTrans" presStyleCnt="0"/>
      <dgm:spPr/>
    </dgm:pt>
    <dgm:pt modelId="{3A35B78F-250D-4CA0-A6D6-04271C08B817}" type="pres">
      <dgm:prSet presAssocID="{29505218-04C8-4FDB-BA92-FBFB2918E1C0}" presName="compNode" presStyleCnt="0"/>
      <dgm:spPr/>
    </dgm:pt>
    <dgm:pt modelId="{8A22542C-BD49-441D-9C1C-9D431FA92F05}" type="pres">
      <dgm:prSet presAssocID="{29505218-04C8-4FDB-BA92-FBFB2918E1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D9A8FDA-E396-403B-8AF1-A35344320944}" type="pres">
      <dgm:prSet presAssocID="{29505218-04C8-4FDB-BA92-FBFB2918E1C0}" presName="spaceRect" presStyleCnt="0"/>
      <dgm:spPr/>
    </dgm:pt>
    <dgm:pt modelId="{DB9F80DE-9020-4642-B8C1-403052F6900E}" type="pres">
      <dgm:prSet presAssocID="{29505218-04C8-4FDB-BA92-FBFB2918E1C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1806D79-E7C0-4783-B677-5A44740A3ED0}" type="presOf" srcId="{29505218-04C8-4FDB-BA92-FBFB2918E1C0}" destId="{DB9F80DE-9020-4642-B8C1-403052F6900E}" srcOrd="0" destOrd="0" presId="urn:microsoft.com/office/officeart/2018/2/layout/IconLabelList"/>
    <dgm:cxn modelId="{B6813B93-6687-4AC3-A718-AED507832F80}" srcId="{34AEEB39-D3D5-44AB-9F4A-5DA38890BA58}" destId="{29505218-04C8-4FDB-BA92-FBFB2918E1C0}" srcOrd="1" destOrd="0" parTransId="{020C8933-EBDB-4565-A3CA-EF4449CACFF3}" sibTransId="{5E2AB0DD-6E19-451E-AC57-761E5D5AABD2}"/>
    <dgm:cxn modelId="{94600F94-2B08-4A0C-8847-12BE2F6CE49A}" type="presOf" srcId="{217029B9-DFC3-4C00-9793-EDF3809B2ECF}" destId="{2D816693-B659-4DDE-9354-A1BFBC108E97}" srcOrd="0" destOrd="0" presId="urn:microsoft.com/office/officeart/2018/2/layout/IconLabelList"/>
    <dgm:cxn modelId="{F119EFAC-B989-44F6-8A3C-5577FC3B1734}" srcId="{34AEEB39-D3D5-44AB-9F4A-5DA38890BA58}" destId="{217029B9-DFC3-4C00-9793-EDF3809B2ECF}" srcOrd="0" destOrd="0" parTransId="{B2737FC2-BA9F-49D0-9C78-CFED71F8CA0B}" sibTransId="{62B01538-1065-4AF4-A113-D6E12C154F72}"/>
    <dgm:cxn modelId="{5021E1B2-3249-491A-860D-CA6E5EFC2223}" type="presOf" srcId="{34AEEB39-D3D5-44AB-9F4A-5DA38890BA58}" destId="{DCBCB5D3-CE85-4BC8-96A6-3CA19E2190CB}" srcOrd="0" destOrd="0" presId="urn:microsoft.com/office/officeart/2018/2/layout/IconLabelList"/>
    <dgm:cxn modelId="{9DA85A00-7DFA-4B96-8A5D-9ED32B8243D9}" type="presParOf" srcId="{DCBCB5D3-CE85-4BC8-96A6-3CA19E2190CB}" destId="{128831ED-88A7-4A63-B0B0-0ABCECF6B906}" srcOrd="0" destOrd="0" presId="urn:microsoft.com/office/officeart/2018/2/layout/IconLabelList"/>
    <dgm:cxn modelId="{FB423CDC-A887-4BFC-A0C2-8584F12BBCF6}" type="presParOf" srcId="{128831ED-88A7-4A63-B0B0-0ABCECF6B906}" destId="{3E90384D-E4AD-420B-A469-3F013783830A}" srcOrd="0" destOrd="0" presId="urn:microsoft.com/office/officeart/2018/2/layout/IconLabelList"/>
    <dgm:cxn modelId="{86553920-BE46-440E-896A-BC15411548B3}" type="presParOf" srcId="{128831ED-88A7-4A63-B0B0-0ABCECF6B906}" destId="{736802BE-9217-4491-AE8D-C0D5E9068015}" srcOrd="1" destOrd="0" presId="urn:microsoft.com/office/officeart/2018/2/layout/IconLabelList"/>
    <dgm:cxn modelId="{4253705F-2BE5-41BF-88F4-0E8FA4A29DCE}" type="presParOf" srcId="{128831ED-88A7-4A63-B0B0-0ABCECF6B906}" destId="{2D816693-B659-4DDE-9354-A1BFBC108E97}" srcOrd="2" destOrd="0" presId="urn:microsoft.com/office/officeart/2018/2/layout/IconLabelList"/>
    <dgm:cxn modelId="{D7458D98-E31E-4AB3-AD01-4C42489B21E1}" type="presParOf" srcId="{DCBCB5D3-CE85-4BC8-96A6-3CA19E2190CB}" destId="{3F9A37F9-20E9-462D-B40A-CAEC02A6E014}" srcOrd="1" destOrd="0" presId="urn:microsoft.com/office/officeart/2018/2/layout/IconLabelList"/>
    <dgm:cxn modelId="{74276025-F414-4399-B08B-F79ECB23FD18}" type="presParOf" srcId="{DCBCB5D3-CE85-4BC8-96A6-3CA19E2190CB}" destId="{3A35B78F-250D-4CA0-A6D6-04271C08B817}" srcOrd="2" destOrd="0" presId="urn:microsoft.com/office/officeart/2018/2/layout/IconLabelList"/>
    <dgm:cxn modelId="{BABAEC37-E103-4A0F-ACE7-AEAA75F5AA31}" type="presParOf" srcId="{3A35B78F-250D-4CA0-A6D6-04271C08B817}" destId="{8A22542C-BD49-441D-9C1C-9D431FA92F05}" srcOrd="0" destOrd="0" presId="urn:microsoft.com/office/officeart/2018/2/layout/IconLabelList"/>
    <dgm:cxn modelId="{5DAD318F-7B23-4E86-9747-B9BEDFB04AFF}" type="presParOf" srcId="{3A35B78F-250D-4CA0-A6D6-04271C08B817}" destId="{ED9A8FDA-E396-403B-8AF1-A35344320944}" srcOrd="1" destOrd="0" presId="urn:microsoft.com/office/officeart/2018/2/layout/IconLabelList"/>
    <dgm:cxn modelId="{85FA6EFC-3837-4F57-8877-0AFA9718106C}" type="presParOf" srcId="{3A35B78F-250D-4CA0-A6D6-04271C08B817}" destId="{DB9F80DE-9020-4642-B8C1-403052F690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782211-D647-4146-A3FB-0A8E659BE5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579437-DDAB-4FB3-BB68-724A5994F32D}">
      <dgm:prSet/>
      <dgm:spPr/>
      <dgm:t>
        <a:bodyPr/>
        <a:lstStyle/>
        <a:p>
          <a:r>
            <a:rPr lang="en-US" b="1"/>
            <a:t>Claim operators: </a:t>
          </a:r>
          <a:r>
            <a:rPr lang="en-US"/>
            <a:t>C</a:t>
          </a:r>
          <a:r>
            <a:rPr lang="en-US" baseline="-25000"/>
            <a:t>H</a:t>
          </a:r>
          <a:r>
            <a:rPr lang="en-US"/>
            <a:t>(“blah”): “H claims [tenselessly] that blah” </a:t>
          </a:r>
        </a:p>
      </dgm:t>
    </dgm:pt>
    <dgm:pt modelId="{962D709D-2327-4CD1-B7AC-CF4F159D86EF}" type="parTrans" cxnId="{999D4205-40F9-40D7-BB81-DF672DA32A02}">
      <dgm:prSet/>
      <dgm:spPr/>
      <dgm:t>
        <a:bodyPr/>
        <a:lstStyle/>
        <a:p>
          <a:endParaRPr lang="en-US"/>
        </a:p>
      </dgm:t>
    </dgm:pt>
    <dgm:pt modelId="{4F5BA068-B04B-4DEF-A4BA-EA9ABC4D200D}" type="sibTrans" cxnId="{999D4205-40F9-40D7-BB81-DF672DA32A02}">
      <dgm:prSet/>
      <dgm:spPr/>
      <dgm:t>
        <a:bodyPr/>
        <a:lstStyle/>
        <a:p>
          <a:endParaRPr lang="en-US"/>
        </a:p>
      </dgm:t>
    </dgm:pt>
    <dgm:pt modelId="{CAB5A071-6847-465E-BF1D-FC59DFCB1242}">
      <dgm:prSet/>
      <dgm:spPr/>
      <dgm:t>
        <a:bodyPr/>
        <a:lstStyle/>
        <a:p>
          <a:r>
            <a:rPr lang="en-US" b="1"/>
            <a:t>Identity: </a:t>
          </a:r>
          <a:r>
            <a:rPr lang="en-US"/>
            <a:t>A = B:  “A and B are identical”</a:t>
          </a:r>
        </a:p>
      </dgm:t>
    </dgm:pt>
    <dgm:pt modelId="{B014AC88-FD92-4BAE-A1DA-7AD726EA14C9}" type="parTrans" cxnId="{974A6906-307B-4D24-BBB1-9F6B292F8622}">
      <dgm:prSet/>
      <dgm:spPr/>
      <dgm:t>
        <a:bodyPr/>
        <a:lstStyle/>
        <a:p>
          <a:endParaRPr lang="en-US"/>
        </a:p>
      </dgm:t>
    </dgm:pt>
    <dgm:pt modelId="{6EC516D2-E20C-4F46-939C-3CE7786CA4B2}" type="sibTrans" cxnId="{974A6906-307B-4D24-BBB1-9F6B292F8622}">
      <dgm:prSet/>
      <dgm:spPr/>
      <dgm:t>
        <a:bodyPr/>
        <a:lstStyle/>
        <a:p>
          <a:endParaRPr lang="en-US"/>
        </a:p>
      </dgm:t>
    </dgm:pt>
    <dgm:pt modelId="{7948CAAE-66D6-4AC3-BA6F-A800B982643B}" type="pres">
      <dgm:prSet presAssocID="{11782211-D647-4146-A3FB-0A8E659BE516}" presName="root" presStyleCnt="0">
        <dgm:presLayoutVars>
          <dgm:dir/>
          <dgm:resizeHandles val="exact"/>
        </dgm:presLayoutVars>
      </dgm:prSet>
      <dgm:spPr/>
    </dgm:pt>
    <dgm:pt modelId="{A55F88E3-04AC-4F3C-9EED-CD59696E7F87}" type="pres">
      <dgm:prSet presAssocID="{66579437-DDAB-4FB3-BB68-724A5994F32D}" presName="compNode" presStyleCnt="0"/>
      <dgm:spPr/>
    </dgm:pt>
    <dgm:pt modelId="{7851C4F6-B49A-446D-B69B-46B944414A44}" type="pres">
      <dgm:prSet presAssocID="{66579437-DDAB-4FB3-BB68-724A5994F32D}" presName="bgRect" presStyleLbl="bgShp" presStyleIdx="0" presStyleCnt="2"/>
      <dgm:spPr/>
    </dgm:pt>
    <dgm:pt modelId="{2180FFF2-5E50-4178-B4A7-FA28369A91BF}" type="pres">
      <dgm:prSet presAssocID="{66579437-DDAB-4FB3-BB68-724A5994F3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C95426E0-55A8-4E6A-96D3-92AC683D0D07}" type="pres">
      <dgm:prSet presAssocID="{66579437-DDAB-4FB3-BB68-724A5994F32D}" presName="spaceRect" presStyleCnt="0"/>
      <dgm:spPr/>
    </dgm:pt>
    <dgm:pt modelId="{83C82A9D-2A27-455A-815F-FCCD26DBB6CB}" type="pres">
      <dgm:prSet presAssocID="{66579437-DDAB-4FB3-BB68-724A5994F32D}" presName="parTx" presStyleLbl="revTx" presStyleIdx="0" presStyleCnt="2">
        <dgm:presLayoutVars>
          <dgm:chMax val="0"/>
          <dgm:chPref val="0"/>
        </dgm:presLayoutVars>
      </dgm:prSet>
      <dgm:spPr/>
    </dgm:pt>
    <dgm:pt modelId="{8F0942A7-C62A-42E3-81D2-E4D24067BC64}" type="pres">
      <dgm:prSet presAssocID="{4F5BA068-B04B-4DEF-A4BA-EA9ABC4D200D}" presName="sibTrans" presStyleCnt="0"/>
      <dgm:spPr/>
    </dgm:pt>
    <dgm:pt modelId="{D5AB5F25-81AC-432D-821E-2D224EA183C2}" type="pres">
      <dgm:prSet presAssocID="{CAB5A071-6847-465E-BF1D-FC59DFCB1242}" presName="compNode" presStyleCnt="0"/>
      <dgm:spPr/>
    </dgm:pt>
    <dgm:pt modelId="{0E8F0D4A-C1F6-4A96-BEB8-C266BFF119CE}" type="pres">
      <dgm:prSet presAssocID="{CAB5A071-6847-465E-BF1D-FC59DFCB1242}" presName="bgRect" presStyleLbl="bgShp" presStyleIdx="1" presStyleCnt="2"/>
      <dgm:spPr/>
    </dgm:pt>
    <dgm:pt modelId="{EE5F33D2-B8A6-4863-B415-82B51AE34E40}" type="pres">
      <dgm:prSet presAssocID="{CAB5A071-6847-465E-BF1D-FC59DFCB12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thernet"/>
        </a:ext>
      </dgm:extLst>
    </dgm:pt>
    <dgm:pt modelId="{09EEBF2D-C815-4F66-BCCA-3703E4BB89F7}" type="pres">
      <dgm:prSet presAssocID="{CAB5A071-6847-465E-BF1D-FC59DFCB1242}" presName="spaceRect" presStyleCnt="0"/>
      <dgm:spPr/>
    </dgm:pt>
    <dgm:pt modelId="{3455C1B4-3DDD-4327-A6A8-C0E3DBFE95C6}" type="pres">
      <dgm:prSet presAssocID="{CAB5A071-6847-465E-BF1D-FC59DFCB124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99D4205-40F9-40D7-BB81-DF672DA32A02}" srcId="{11782211-D647-4146-A3FB-0A8E659BE516}" destId="{66579437-DDAB-4FB3-BB68-724A5994F32D}" srcOrd="0" destOrd="0" parTransId="{962D709D-2327-4CD1-B7AC-CF4F159D86EF}" sibTransId="{4F5BA068-B04B-4DEF-A4BA-EA9ABC4D200D}"/>
    <dgm:cxn modelId="{974A6906-307B-4D24-BBB1-9F6B292F8622}" srcId="{11782211-D647-4146-A3FB-0A8E659BE516}" destId="{CAB5A071-6847-465E-BF1D-FC59DFCB1242}" srcOrd="1" destOrd="0" parTransId="{B014AC88-FD92-4BAE-A1DA-7AD726EA14C9}" sibTransId="{6EC516D2-E20C-4F46-939C-3CE7786CA4B2}"/>
    <dgm:cxn modelId="{7154C046-DAB8-48A7-B367-64B61CD153BC}" type="presOf" srcId="{66579437-DDAB-4FB3-BB68-724A5994F32D}" destId="{83C82A9D-2A27-455A-815F-FCCD26DBB6CB}" srcOrd="0" destOrd="0" presId="urn:microsoft.com/office/officeart/2018/2/layout/IconVerticalSolidList"/>
    <dgm:cxn modelId="{0ACD2F4F-C424-4886-8DB5-66354077CE17}" type="presOf" srcId="{11782211-D647-4146-A3FB-0A8E659BE516}" destId="{7948CAAE-66D6-4AC3-BA6F-A800B982643B}" srcOrd="0" destOrd="0" presId="urn:microsoft.com/office/officeart/2018/2/layout/IconVerticalSolidList"/>
    <dgm:cxn modelId="{5416B861-636A-405A-97B8-D8A013D3A189}" type="presOf" srcId="{CAB5A071-6847-465E-BF1D-FC59DFCB1242}" destId="{3455C1B4-3DDD-4327-A6A8-C0E3DBFE95C6}" srcOrd="0" destOrd="0" presId="urn:microsoft.com/office/officeart/2018/2/layout/IconVerticalSolidList"/>
    <dgm:cxn modelId="{52795AB2-EE34-4C99-A9F3-E753033A5321}" type="presParOf" srcId="{7948CAAE-66D6-4AC3-BA6F-A800B982643B}" destId="{A55F88E3-04AC-4F3C-9EED-CD59696E7F87}" srcOrd="0" destOrd="0" presId="urn:microsoft.com/office/officeart/2018/2/layout/IconVerticalSolidList"/>
    <dgm:cxn modelId="{AA422A65-38CC-4A06-945F-3008DD5C7DEA}" type="presParOf" srcId="{A55F88E3-04AC-4F3C-9EED-CD59696E7F87}" destId="{7851C4F6-B49A-446D-B69B-46B944414A44}" srcOrd="0" destOrd="0" presId="urn:microsoft.com/office/officeart/2018/2/layout/IconVerticalSolidList"/>
    <dgm:cxn modelId="{155468B5-4568-4C10-8117-53404CE20DAC}" type="presParOf" srcId="{A55F88E3-04AC-4F3C-9EED-CD59696E7F87}" destId="{2180FFF2-5E50-4178-B4A7-FA28369A91BF}" srcOrd="1" destOrd="0" presId="urn:microsoft.com/office/officeart/2018/2/layout/IconVerticalSolidList"/>
    <dgm:cxn modelId="{DB738546-A2D4-4971-9D17-52A80D6D313E}" type="presParOf" srcId="{A55F88E3-04AC-4F3C-9EED-CD59696E7F87}" destId="{C95426E0-55A8-4E6A-96D3-92AC683D0D07}" srcOrd="2" destOrd="0" presId="urn:microsoft.com/office/officeart/2018/2/layout/IconVerticalSolidList"/>
    <dgm:cxn modelId="{F91D3EC9-639F-40C6-A63F-7DC76D8012A6}" type="presParOf" srcId="{A55F88E3-04AC-4F3C-9EED-CD59696E7F87}" destId="{83C82A9D-2A27-455A-815F-FCCD26DBB6CB}" srcOrd="3" destOrd="0" presId="urn:microsoft.com/office/officeart/2018/2/layout/IconVerticalSolidList"/>
    <dgm:cxn modelId="{A94CA929-4711-43DD-88DC-5957711C95AB}" type="presParOf" srcId="{7948CAAE-66D6-4AC3-BA6F-A800B982643B}" destId="{8F0942A7-C62A-42E3-81D2-E4D24067BC64}" srcOrd="1" destOrd="0" presId="urn:microsoft.com/office/officeart/2018/2/layout/IconVerticalSolidList"/>
    <dgm:cxn modelId="{6744EEB5-569D-450C-85B3-C47FEAF071A3}" type="presParOf" srcId="{7948CAAE-66D6-4AC3-BA6F-A800B982643B}" destId="{D5AB5F25-81AC-432D-821E-2D224EA183C2}" srcOrd="2" destOrd="0" presId="urn:microsoft.com/office/officeart/2018/2/layout/IconVerticalSolidList"/>
    <dgm:cxn modelId="{331B4888-F235-432F-818A-1131B8099B99}" type="presParOf" srcId="{D5AB5F25-81AC-432D-821E-2D224EA183C2}" destId="{0E8F0D4A-C1F6-4A96-BEB8-C266BFF119CE}" srcOrd="0" destOrd="0" presId="urn:microsoft.com/office/officeart/2018/2/layout/IconVerticalSolidList"/>
    <dgm:cxn modelId="{A41E2AC7-73F9-4EEA-BC9E-2D2A60FBE5CE}" type="presParOf" srcId="{D5AB5F25-81AC-432D-821E-2D224EA183C2}" destId="{EE5F33D2-B8A6-4863-B415-82B51AE34E40}" srcOrd="1" destOrd="0" presId="urn:microsoft.com/office/officeart/2018/2/layout/IconVerticalSolidList"/>
    <dgm:cxn modelId="{F99FEF09-038F-415B-8380-B65BAA4BA0F2}" type="presParOf" srcId="{D5AB5F25-81AC-432D-821E-2D224EA183C2}" destId="{09EEBF2D-C815-4F66-BCCA-3703E4BB89F7}" srcOrd="2" destOrd="0" presId="urn:microsoft.com/office/officeart/2018/2/layout/IconVerticalSolidList"/>
    <dgm:cxn modelId="{F78B5A2B-F81E-47A8-BC64-731723F79809}" type="presParOf" srcId="{D5AB5F25-81AC-432D-821E-2D224EA183C2}" destId="{3455C1B4-3DDD-4327-A6A8-C0E3DBFE95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7A1E-0B2B-4CCD-89B9-7ABBFC2FDE6E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9040D-6C56-452C-8392-6CD8B704157A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3773C-A2FC-45AD-9585-0E1DB4491ED6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Enjoy solving mathematical puzzles</a:t>
          </a:r>
        </a:p>
      </dsp:txBody>
      <dsp:txXfrm>
        <a:off x="2039300" y="956381"/>
        <a:ext cx="4474303" cy="1765627"/>
      </dsp:txXfrm>
    </dsp:sp>
    <dsp:sp modelId="{81139420-FFBB-4BEE-941A-9748382B4596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32DD6-4C04-4880-84CD-09394D79DBBF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35AC3-E4D5-4023-B4ED-97D4EC6E0F1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 about logic in the process</a:t>
          </a:r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B031-CCE1-E84C-8DAA-167CE638CE4F}">
      <dsp:nvSpPr>
        <dsp:cNvPr id="0" name=""/>
        <dsp:cNvSpPr/>
      </dsp:nvSpPr>
      <dsp:spPr>
        <a:xfrm>
          <a:off x="0" y="38052"/>
          <a:ext cx="6513603" cy="2857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My friend told me that in a certain Hungarian village, there lives a barber who shaves all and only residents who do not shave themselves. </a:t>
          </a:r>
        </a:p>
      </dsp:txBody>
      <dsp:txXfrm>
        <a:off x="139474" y="177526"/>
        <a:ext cx="6234655" cy="2578192"/>
      </dsp:txXfrm>
    </dsp:sp>
    <dsp:sp modelId="{7EE47C6E-DA69-2845-A3EC-01302571F3A1}">
      <dsp:nvSpPr>
        <dsp:cNvPr id="0" name=""/>
        <dsp:cNvSpPr/>
      </dsp:nvSpPr>
      <dsp:spPr>
        <a:xfrm>
          <a:off x="0" y="2990232"/>
          <a:ext cx="6513603" cy="2857140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 told my friend she must be mistaken. How did I know?</a:t>
          </a:r>
        </a:p>
      </dsp:txBody>
      <dsp:txXfrm>
        <a:off x="139474" y="3129706"/>
        <a:ext cx="6234655" cy="257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14738-E384-4584-9F85-89C9ECC5890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1CA70-65D9-4C52-9DE4-946B4E8EE3D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0E50-2525-41D2-9E18-12235A11EB2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Set theory: </a:t>
          </a:r>
          <a:r>
            <a:rPr lang="en-US" sz="2500" kern="1200"/>
            <a:t>Mathematical study of sets (= collections of things).</a:t>
          </a:r>
        </a:p>
      </dsp:txBody>
      <dsp:txXfrm>
        <a:off x="1941716" y="718"/>
        <a:ext cx="4571887" cy="1681139"/>
      </dsp:txXfrm>
    </dsp:sp>
    <dsp:sp modelId="{26ABBD5E-BEB2-4240-A1DE-0A3274A21915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FE94-4015-45FC-9EA7-57E8857F29B8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ACD79-841F-4286-8371-47B2F526594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 sets: {0,1,2,3,…} (natural numbers); {donkeys}</a:t>
          </a:r>
        </a:p>
      </dsp:txBody>
      <dsp:txXfrm>
        <a:off x="1941716" y="2102143"/>
        <a:ext cx="4571887" cy="1681139"/>
      </dsp:txXfrm>
    </dsp:sp>
    <dsp:sp modelId="{FC718FEE-6818-44FB-A337-D882E8F5B12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BF891-F52F-4651-8B54-5EE5DEDD339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351A5-6F5D-4047-A62E-F0B45F53598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New sets from old: {0,1,2,3,…} U {donkeys} = {things that are natural numbers or donkeys}</a:t>
          </a:r>
        </a:p>
      </dsp:txBody>
      <dsp:txXfrm>
        <a:off x="1941716" y="4203567"/>
        <a:ext cx="4571887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F3FC9-1D80-6347-96A5-3955FF8C27A6}">
      <dsp:nvSpPr>
        <dsp:cNvPr id="0" name=""/>
        <dsp:cNvSpPr/>
      </dsp:nvSpPr>
      <dsp:spPr>
        <a:xfrm>
          <a:off x="0" y="30312"/>
          <a:ext cx="6513603" cy="285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Naïve comprehension axiom: </a:t>
          </a:r>
          <a:r>
            <a:rPr lang="en-US" sz="4000" kern="1200" dirty="0"/>
            <a:t>If P is a property, then there is a set of all/only the objects with property P</a:t>
          </a:r>
        </a:p>
      </dsp:txBody>
      <dsp:txXfrm>
        <a:off x="139360" y="169672"/>
        <a:ext cx="6234883" cy="2576080"/>
      </dsp:txXfrm>
    </dsp:sp>
    <dsp:sp modelId="{BAF301CD-A539-1546-95AA-80B9B80E34D2}">
      <dsp:nvSpPr>
        <dsp:cNvPr id="0" name=""/>
        <dsp:cNvSpPr/>
      </dsp:nvSpPr>
      <dsp:spPr>
        <a:xfrm>
          <a:off x="0" y="2943002"/>
          <a:ext cx="6513603" cy="2854800"/>
        </a:xfrm>
        <a:prstGeom prst="roundRect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This leads to paradox!</a:t>
          </a:r>
          <a:endParaRPr lang="en-US" sz="4000" kern="1200" dirty="0"/>
        </a:p>
      </dsp:txBody>
      <dsp:txXfrm>
        <a:off x="139360" y="3082362"/>
        <a:ext cx="6234883" cy="257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2CFFF-EE4C-8049-A1D1-02B288802BBF}">
      <dsp:nvSpPr>
        <dsp:cNvPr id="0" name=""/>
        <dsp:cNvSpPr/>
      </dsp:nvSpPr>
      <dsp:spPr>
        <a:xfrm>
          <a:off x="0" y="2862"/>
          <a:ext cx="6513603" cy="1869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L</a:t>
          </a:r>
          <a:r>
            <a:rPr lang="en-US" sz="4700" b="1" kern="1200" baseline="-25000" dirty="0"/>
            <a:t>1</a:t>
          </a:r>
          <a:r>
            <a:rPr lang="en-US" sz="4700" b="1" kern="1200" dirty="0"/>
            <a:t>: </a:t>
          </a:r>
          <a:r>
            <a:rPr lang="en-US" sz="4700" kern="1200" dirty="0"/>
            <a:t>There is a lady in Room 1</a:t>
          </a:r>
        </a:p>
      </dsp:txBody>
      <dsp:txXfrm>
        <a:off x="91269" y="94131"/>
        <a:ext cx="6331065" cy="1687122"/>
      </dsp:txXfrm>
    </dsp:sp>
    <dsp:sp modelId="{B8B013A8-640A-3F4B-BEA7-07835EF195B5}">
      <dsp:nvSpPr>
        <dsp:cNvPr id="0" name=""/>
        <dsp:cNvSpPr/>
      </dsp:nvSpPr>
      <dsp:spPr>
        <a:xfrm>
          <a:off x="0" y="2007882"/>
          <a:ext cx="6513603" cy="1869660"/>
        </a:xfrm>
        <a:prstGeom prst="roundRect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L</a:t>
          </a:r>
          <a:r>
            <a:rPr lang="en-US" sz="4700" b="1" kern="1200" baseline="-25000" dirty="0"/>
            <a:t>2</a:t>
          </a:r>
          <a:r>
            <a:rPr lang="en-US" sz="4700" b="1" kern="1200" dirty="0"/>
            <a:t>: </a:t>
          </a:r>
          <a:r>
            <a:rPr lang="en-US" sz="4700" kern="1200" dirty="0"/>
            <a:t>There is a lady in Room 2</a:t>
          </a:r>
        </a:p>
      </dsp:txBody>
      <dsp:txXfrm>
        <a:off x="91269" y="2099151"/>
        <a:ext cx="6331065" cy="1687122"/>
      </dsp:txXfrm>
    </dsp:sp>
    <dsp:sp modelId="{B771EF6A-9620-BB40-9C9D-C51D98A500D8}">
      <dsp:nvSpPr>
        <dsp:cNvPr id="0" name=""/>
        <dsp:cNvSpPr/>
      </dsp:nvSpPr>
      <dsp:spPr>
        <a:xfrm>
          <a:off x="0" y="4012903"/>
          <a:ext cx="6513603" cy="1869660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Not-L</a:t>
          </a:r>
          <a:r>
            <a:rPr lang="en-US" sz="4700" b="1" kern="1200" baseline="-25000" dirty="0"/>
            <a:t>i</a:t>
          </a:r>
          <a:r>
            <a:rPr lang="en-US" sz="4700" b="1" kern="1200" dirty="0"/>
            <a:t>: </a:t>
          </a:r>
          <a:r>
            <a:rPr lang="en-US" sz="4700" b="0" kern="1200" dirty="0"/>
            <a:t>There is not a lady in room </a:t>
          </a:r>
          <a:r>
            <a:rPr lang="en-US" sz="4700" b="0" kern="1200" dirty="0" err="1"/>
            <a:t>i</a:t>
          </a:r>
          <a:r>
            <a:rPr lang="en-US" sz="4700" b="1" kern="1200" dirty="0"/>
            <a:t> </a:t>
          </a:r>
          <a:endParaRPr lang="en-US" sz="4700" kern="1200" dirty="0"/>
        </a:p>
      </dsp:txBody>
      <dsp:txXfrm>
        <a:off x="91269" y="4104172"/>
        <a:ext cx="6331065" cy="1687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0384D-E4AD-420B-A469-3F013783830A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6693-B659-4DDE-9354-A1BFBC108E97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</a:t>
          </a:r>
          <a:r>
            <a:rPr lang="en-US" sz="3700" kern="1200" baseline="-25000" dirty="0"/>
            <a:t>C</a:t>
          </a:r>
          <a:r>
            <a:rPr lang="en-US" sz="3700" kern="1200" dirty="0"/>
            <a:t>: C is a knight</a:t>
          </a:r>
        </a:p>
      </dsp:txBody>
      <dsp:txXfrm>
        <a:off x="14692" y="3435402"/>
        <a:ext cx="2981250" cy="720000"/>
      </dsp:txXfrm>
    </dsp:sp>
    <dsp:sp modelId="{8A22542C-BD49-441D-9C1C-9D431FA92F05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F80DE-9020-4642-B8C1-403052F6900E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</a:t>
          </a:r>
          <a:r>
            <a:rPr lang="en-US" sz="3700" kern="1200" baseline="-25000" dirty="0"/>
            <a:t>G</a:t>
          </a:r>
          <a:r>
            <a:rPr lang="en-US" sz="3700" kern="1200" dirty="0"/>
            <a:t>: G is a knight</a:t>
          </a:r>
        </a:p>
      </dsp:txBody>
      <dsp:txXfrm>
        <a:off x="3517661" y="3435402"/>
        <a:ext cx="2981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C4F6-B49A-446D-B69B-46B944414A4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0FFF2-5E50-4178-B4A7-FA28369A91B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82A9D-2A27-455A-815F-FCCD26DBB6C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Claim operators: </a:t>
          </a:r>
          <a:r>
            <a:rPr lang="en-US" sz="2500" kern="1200"/>
            <a:t>C</a:t>
          </a:r>
          <a:r>
            <a:rPr lang="en-US" sz="2500" kern="1200" baseline="-25000"/>
            <a:t>H</a:t>
          </a:r>
          <a:r>
            <a:rPr lang="en-US" sz="2500" kern="1200"/>
            <a:t>(“blah”): “H claims [tenselessly] that blah” </a:t>
          </a:r>
        </a:p>
      </dsp:txBody>
      <dsp:txXfrm>
        <a:off x="2039300" y="956381"/>
        <a:ext cx="4474303" cy="1765627"/>
      </dsp:txXfrm>
    </dsp:sp>
    <dsp:sp modelId="{0E8F0D4A-C1F6-4A96-BEB8-C266BFF119C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F33D2-B8A6-4863-B415-82B51AE34E40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5C1B4-3DDD-4327-A6A8-C0E3DBFE95C6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Identity: </a:t>
          </a:r>
          <a:r>
            <a:rPr lang="en-US" sz="2500" kern="1200"/>
            <a:t>A = B:  “A and B are identical”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60D0-AAFE-2640-BC8B-6D28687D24C0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9EE6-7EFE-0B44-87EB-210814D0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9EE6-7EFE-0B44-87EB-210814D0F5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BF59-394F-354C-9181-DDD7065C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9B71A-8A75-6040-89F4-D085807F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06F8-58B1-E941-A5AD-F63D8EC4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1814-B7AC-F44E-BAF7-5C488DC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0F19-67DB-8146-AFEC-257FF7DE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C4F6-270A-5B4A-BE18-F4A4DE8A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68DF5-2666-764E-8A4E-4BDE419F5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030E-F6B4-5D44-9C75-972281D4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DD81-7208-1D46-A2D3-7A058422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9CFE-BEF4-9E41-97CC-64CB640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17E1-5611-5C48-B0D3-A645AB5AF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A26CC-C724-BC4A-8047-A07D542EF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A2FD-DE37-FB4C-8F8F-42E50B28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353D-003C-AE43-9EBC-A1DFDA65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2077-3498-EE42-9A1F-8A2B251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DA3-9531-3544-B625-378190B2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669B-C3A6-224F-8687-BB77536B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3CFD0-92B2-534E-ABB6-EE9247A9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CFE4-BAF9-6146-9C36-BBD6B95B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8399-0CB8-F34D-8F2E-9512902E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0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E05F-D2F4-004F-86F1-0DD7D7FA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7888A-1C5D-8B45-B6BF-9442DB7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F3A6-4014-0A4C-B1C1-0BCEF865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D06C-AEBD-8A40-B9A5-668D461C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192C1-8311-4748-9F09-A41BBD78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1B2F-B39C-C14F-A5A0-4C034EF3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2A65C-A00A-3F43-8548-56E85EC42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B91EC-9CC2-E04F-959C-DFA493DA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F78FE-A510-7746-8A81-684982C9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4984-0C6B-F744-95A4-FF911E87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679DE-833B-8B4A-9B14-86F120AF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E27E-C3E8-6C45-B965-59A736BA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F9B2E-EB1E-034A-A366-D8072D9F5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4B0D0-B3E1-8B40-84E5-C1E7A0D59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10A9C-F75E-4841-A26C-D6F758DB2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6E0CB-8928-BE4E-873A-0B552DF51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F829C-32BF-0D41-A7D7-D711C4DF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030DC-47EA-E848-9F65-0348DBDA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3DD48-AD96-DF40-99EA-E739C583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E3B5-096A-094C-B662-8D1E533E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F0A72-7900-AF47-9171-31FFDE03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FFFC2-A6B7-4043-AD2E-59EC20EA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BBF16-05AC-734E-BABA-33138F87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2FF1C-2D73-B745-B73B-1AA5FD3C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12147-D870-4840-97A5-F3180FAB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5A1DC-6AF6-124E-9729-218986D8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9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CFB-CA03-3543-94EA-F64D4541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DAD4-2839-1042-91D8-B4A0095F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40253-5F93-7F43-B25D-A60DC1F6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D573-CA55-0B4F-93F8-5C5AFC70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9FFEA-6EFD-2E4F-968D-91DE6617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6A685-BD79-E94B-9A24-BD1CC93F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56E4-A416-CB4C-8D38-50B683BB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92BF3-F66E-2B49-B439-52C106D69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0A5B-9686-8D4F-97F6-E02A8C53A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B9AA4-BE83-B941-86EE-5BE7661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CE2B5-1CD8-AE4E-BD90-93413A71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70D08-29DA-E54B-AE4D-07BE6059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6BE2B-D940-E24D-B13A-E7F64C5E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CB063-1CF4-F043-9E33-61887DB7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91491-B9FE-7548-89C6-1F78182F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76D2-16BF-A54F-8FA3-E03AFFE9591C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BC49B-D01F-4D4B-8272-0F9B7B527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6148-933D-FB41-900C-FB78A1AB5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5DA7-EAA7-EA48-B774-22B34EEA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F443-1562-AF41-9EC8-40AA7E831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The magnificent puzzles of Raymond Smullyan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7BA5B-7C41-FA49-A0D3-A912023B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86988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21CF1-7D7C-9145-B1A4-1D0B7CA3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puzzle about barbers	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B5FB8246-CD1D-4B78-90DC-CC5384F4F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657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67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8493-A216-7947-9047-1C8087A7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Now you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E967-934A-C240-9B07-D3365F76C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b="1"/>
              <a:t>Instructions: </a:t>
            </a:r>
            <a:r>
              <a:rPr lang="en-US" sz="2500"/>
              <a:t>Working in groups, alone, or any way you like, try the section </a:t>
            </a:r>
            <a:r>
              <a:rPr lang="en-US" sz="2500" i="1"/>
              <a:t>Puzzling Barbers </a:t>
            </a:r>
            <a:r>
              <a:rPr lang="en-US" sz="2500"/>
              <a:t>on your worksheet.</a:t>
            </a:r>
            <a:endParaRPr lang="en-US" sz="25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42C8CC09-DD3D-4BDB-8495-C36A6D9A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4BC80-72E9-0C4B-A2E9-72D8D062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going on here?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351DA0-D9E8-4B21-8C03-7FF1B01C5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9102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4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8AFA8-780D-B54E-9878-2F661D9F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Russell’s Paradox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9AFB183-923C-4564-8C1D-787F99A43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5055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27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C5AC6-FD8B-1F43-8EAF-179419A4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3F3F3F"/>
                </a:solidFill>
              </a:rPr>
              <a:t>The paradox explained</a:t>
            </a:r>
            <a:endParaRPr lang="en-US" sz="3600" dirty="0">
              <a:solidFill>
                <a:srgbClr val="3F3F3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58D19-DB8E-D24B-83A7-D37973D20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2000"/>
              <a:t>Let P be the property “is not a member of itself”</a:t>
            </a:r>
          </a:p>
          <a:p>
            <a:r>
              <a:rPr lang="en-US" sz="2000"/>
              <a:t>Let S be the set of all sets with property P </a:t>
            </a:r>
          </a:p>
          <a:p>
            <a:r>
              <a:rPr lang="en-US" sz="2000" b="1"/>
              <a:t>If S is a member of itself: </a:t>
            </a:r>
            <a:r>
              <a:rPr lang="en-US" sz="2000"/>
              <a:t>then S is not a member of itself</a:t>
            </a:r>
          </a:p>
          <a:p>
            <a:r>
              <a:rPr lang="en-US" sz="2000" b="1"/>
              <a:t>If S is not a member of itself: </a:t>
            </a:r>
            <a:r>
              <a:rPr lang="en-US" sz="2000"/>
              <a:t>then S is a member of itself</a:t>
            </a:r>
            <a:endParaRPr lang="en-US" sz="2000" b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E9B28-8BB4-2D4A-BE76-7CFB847C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en-US" sz="2000" dirty="0"/>
              <a:t>Let P be the property “does not shave itself”</a:t>
            </a:r>
          </a:p>
          <a:p>
            <a:r>
              <a:rPr lang="en-US" sz="2000" dirty="0"/>
              <a:t>Let S be a barber who shaves all/only those who do not shave themselves</a:t>
            </a:r>
          </a:p>
          <a:p>
            <a:r>
              <a:rPr lang="en-US" sz="2000" b="1" dirty="0"/>
              <a:t>If S shaves himself: </a:t>
            </a:r>
            <a:r>
              <a:rPr lang="en-US" sz="2000" dirty="0"/>
              <a:t>then S doesn’t shave himself</a:t>
            </a:r>
          </a:p>
          <a:p>
            <a:r>
              <a:rPr lang="en-US" sz="2000" b="1" dirty="0"/>
              <a:t>If S doesn’t shave himself: </a:t>
            </a:r>
            <a:r>
              <a:rPr lang="en-US" sz="2000" dirty="0"/>
              <a:t>then S shaves himself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13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0F0306C-9D03-4044-82BF-BF5D674FE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6418" y="1041548"/>
            <a:ext cx="11699164" cy="50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C255C68-8CAA-5D4D-95FD-B1B6A33D6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136" b="1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895B-D9FA-9B46-9BC7-05AAFBE92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The lady or the tiger? Day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401B3-52F6-A345-9FC8-03506917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172014-4A11-4248-95E0-D7A42FB1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00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4223A-18E0-9245-8633-62332AE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you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C4E3-C674-B34D-9EA0-49C7CD4CA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Try the section </a:t>
            </a:r>
            <a:r>
              <a:rPr lang="en-US" sz="24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Lady or the Tiger: Day One</a:t>
            </a: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on your worksheet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02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590CB-95EB-F541-BD1C-29947A04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helpful symbols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A1394F6-3D5E-41F1-9511-E0D9A9D8A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404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3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489B2-AA19-6842-B6AC-E0DE09312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35000"/>
          </a:blip>
          <a:srcRect t="12395" b="126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EECEA-817F-3445-8A05-A32E1D32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Raymond Smullyan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02048-5369-0E4C-88EB-D1B976671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Lived: 1919-2017</a:t>
            </a:r>
          </a:p>
          <a:p>
            <a:r>
              <a:rPr lang="en-US" sz="2000">
                <a:solidFill>
                  <a:srgbClr val="FFFFFF"/>
                </a:solidFill>
              </a:rPr>
              <a:t>Student of Alonzo Church</a:t>
            </a:r>
          </a:p>
          <a:p>
            <a:r>
              <a:rPr lang="en-US" sz="2000">
                <a:solidFill>
                  <a:srgbClr val="FFFFFF"/>
                </a:solidFill>
              </a:rPr>
              <a:t>Professor of philosophy and mathematical logic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76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231BA88-BB25-D04A-A4FE-66A03D36AE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23950" y="497920"/>
            <a:ext cx="9944100" cy="6689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A7ED0-1925-2148-BDC1-805FDCB7942D}"/>
              </a:ext>
            </a:extLst>
          </p:cNvPr>
          <p:cNvSpPr txBox="1"/>
          <p:nvPr/>
        </p:nvSpPr>
        <p:spPr>
          <a:xfrm>
            <a:off x="11844338" y="128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3C74A-0F55-7B40-A5C5-9F2CB122DAC5}"/>
              </a:ext>
            </a:extLst>
          </p:cNvPr>
          <p:cNvSpPr txBox="1"/>
          <p:nvPr/>
        </p:nvSpPr>
        <p:spPr>
          <a:xfrm>
            <a:off x="500063" y="128588"/>
            <a:ext cx="11129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					The second trial</a:t>
            </a:r>
          </a:p>
        </p:txBody>
      </p:sp>
    </p:spTree>
    <p:extLst>
      <p:ext uri="{BB962C8B-B14F-4D97-AF65-F5344CB8AC3E}">
        <p14:creationId xmlns:p14="http://schemas.microsoft.com/office/powerpoint/2010/main" val="179679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55121-090C-3349-8D64-B48312B9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lady or the tiger? Day Two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Woman">
            <a:extLst>
              <a:ext uri="{FF2B5EF4-FFF2-40B4-BE49-F238E27FC236}">
                <a16:creationId xmlns:a16="http://schemas.microsoft.com/office/drawing/2014/main" id="{FEA85DB5-0103-47FB-83B3-487D16474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8C2F1-CEFD-AF4C-A8D2-9F579AD4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you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9C16-3EA2-BE4A-A238-F05ABFE7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Try the section The Lady or the Tiger: Day Two on your worksheet using any methods you’d like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8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0906597-543C-4949-955D-DE75278E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67" y="0"/>
            <a:ext cx="8703972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01301FB-BA89-1D47-9AE0-90223EA0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500" dirty="0"/>
              <a:t>The sixth trial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D8F87F-3ADA-FC49-885E-A8CB7F0023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28B9D6-B03B-0945-8D6F-5DAD2E1E2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2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FF131-37CC-4649-9A67-8ACFB6F93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The Island of Knights and Knaves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D9D3D-0843-3743-81A5-DFA902E95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843002"/>
            <a:ext cx="5433479" cy="1234345"/>
          </a:xfrm>
        </p:spPr>
        <p:txBody>
          <a:bodyPr anchor="ctr">
            <a:normAutofit/>
          </a:bodyPr>
          <a:lstStyle/>
          <a:p>
            <a:pPr algn="l"/>
            <a:endParaRPr lang="en-US" dirty="0">
              <a:solidFill>
                <a:srgbClr val="1B1B1B"/>
              </a:solidFill>
            </a:endParaRPr>
          </a:p>
        </p:txBody>
      </p:sp>
      <p:pic>
        <p:nvPicPr>
          <p:cNvPr id="17" name="Graphic 6" descr="Castle scene">
            <a:extLst>
              <a:ext uri="{FF2B5EF4-FFF2-40B4-BE49-F238E27FC236}">
                <a16:creationId xmlns:a16="http://schemas.microsoft.com/office/drawing/2014/main" id="{0E3CD562-7E85-4AEF-9D84-818C93233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8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8109-0C5F-614D-9680-2B79FB30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Now you try it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739120-DAB7-BF4E-9337-B7BBFF23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700" dirty="0"/>
              <a:t>Try the section </a:t>
            </a:r>
            <a:r>
              <a:rPr lang="en-US" sz="2700" i="1" dirty="0"/>
              <a:t>The Island of Knights and Knaves</a:t>
            </a:r>
            <a:r>
              <a:rPr lang="en-US" sz="2700" dirty="0"/>
              <a:t> on your worksheet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If you’d like to use tableau methods, I’d suggest “T(X)” for “X is a knight”. Exploit analogies to truthful and lying signs from Day 2. 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Warning: </a:t>
            </a:r>
            <a:r>
              <a:rPr lang="en-US" sz="2700" dirty="0"/>
              <a:t>Sometimes tableau methods will be very hard!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D8C5D7EB-75A5-4A72-A5A1-74EAA3F4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237C0-8E1C-F940-9FCF-64D85931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helpful symbols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0E5E0-480A-4EE7-B668-024801AA2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650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21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34B2A8B-B2CF-FE4D-B031-9AF7AF94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61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344C3-C33C-6F4B-BB2D-1BF3CA0CED4A}"/>
              </a:ext>
            </a:extLst>
          </p:cNvPr>
          <p:cNvSpPr txBox="1"/>
          <p:nvPr/>
        </p:nvSpPr>
        <p:spPr>
          <a:xfrm>
            <a:off x="509666" y="719528"/>
            <a:ext cx="313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Cary and Grant</a:t>
            </a:r>
          </a:p>
        </p:txBody>
      </p:sp>
    </p:spTree>
    <p:extLst>
      <p:ext uri="{BB962C8B-B14F-4D97-AF65-F5344CB8AC3E}">
        <p14:creationId xmlns:p14="http://schemas.microsoft.com/office/powerpoint/2010/main" val="167100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34779-5D28-2D4F-BDA3-5035AE541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The search for Arthur York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EE9CC-25EB-F94F-8487-BE11CB1BA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843002"/>
            <a:ext cx="5433479" cy="1234345"/>
          </a:xfrm>
        </p:spPr>
        <p:txBody>
          <a:bodyPr anchor="ctr">
            <a:normAutofit/>
          </a:bodyPr>
          <a:lstStyle/>
          <a:p>
            <a:pPr algn="l"/>
            <a:endParaRPr lang="en-US" dirty="0">
              <a:solidFill>
                <a:srgbClr val="1B1B1B"/>
              </a:solidFill>
            </a:endParaRPr>
          </a:p>
        </p:txBody>
      </p:sp>
      <p:pic>
        <p:nvPicPr>
          <p:cNvPr id="7" name="Graphic 6" descr="Detective">
            <a:extLst>
              <a:ext uri="{FF2B5EF4-FFF2-40B4-BE49-F238E27FC236}">
                <a16:creationId xmlns:a16="http://schemas.microsoft.com/office/drawing/2014/main" id="{2E0B46C2-9E42-43D6-AA81-4655EF2C5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47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A80C8-3EED-D64C-AB0E-FB52AD9D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you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F769-7294-5E4C-BA00-39002587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Using any method you’d like, try the section </a:t>
            </a:r>
            <a:r>
              <a:rPr lang="en-US" sz="24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Search for Arthur York</a:t>
            </a:r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4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37FB6-4DD8-8B4A-82F2-D48D8347E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D1E05-235F-8445-85AA-262CA81E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helpful symbols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132361-4405-4F55-93F4-8FA3E3AB2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008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399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3DB0832-FFFB-8E46-8B87-96F71335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72" y="0"/>
            <a:ext cx="6112135" cy="7373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6083C-2336-0C4A-B8C0-A2B0E76C02EA}"/>
              </a:ext>
            </a:extLst>
          </p:cNvPr>
          <p:cNvSpPr txBox="1"/>
          <p:nvPr/>
        </p:nvSpPr>
        <p:spPr>
          <a:xfrm>
            <a:off x="719528" y="1933730"/>
            <a:ext cx="3672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first trial</a:t>
            </a:r>
          </a:p>
        </p:txBody>
      </p:sp>
    </p:spTree>
    <p:extLst>
      <p:ext uri="{BB962C8B-B14F-4D97-AF65-F5344CB8AC3E}">
        <p14:creationId xmlns:p14="http://schemas.microsoft.com/office/powerpoint/2010/main" val="3765911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AB836-C59A-354E-A8E0-3B455AAF4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Some facts about Knights and Knaves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7C705-FE65-4E45-B63E-B156DB47F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416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FB0C-13D5-5A4C-BB6D-B3BB8320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 you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8F71-231C-F04B-89E9-F4FA4B2D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Try the section </a:t>
            </a:r>
            <a:r>
              <a:rPr lang="en-US"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Some Facts about Knights and Knaves</a:t>
            </a:r>
            <a:r>
              <a: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8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8AAB411-3917-F74F-BC48-2B640785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04071"/>
            <a:ext cx="9055100" cy="7131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3D283-7334-5046-9D17-8BFEDCCD5476}"/>
              </a:ext>
            </a:extLst>
          </p:cNvPr>
          <p:cNvSpPr txBox="1"/>
          <p:nvPr/>
        </p:nvSpPr>
        <p:spPr>
          <a:xfrm>
            <a:off x="344774" y="1738859"/>
            <a:ext cx="2173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Fact Five</a:t>
            </a:r>
          </a:p>
        </p:txBody>
      </p:sp>
    </p:spTree>
    <p:extLst>
      <p:ext uri="{BB962C8B-B14F-4D97-AF65-F5344CB8AC3E}">
        <p14:creationId xmlns:p14="http://schemas.microsoft.com/office/powerpoint/2010/main" val="387642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7EAFF-30F1-2F48-B7E1-A0449739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3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3527BA27-99FB-7343-B1FE-52B85BEE6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7" b="-1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7FD65-A561-7646-B193-C537D10A3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t="15485" r="1" b="33610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BECA8-0265-4C49-9F43-CC9E53F7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was Smullyan up to?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8F57-1BBD-464D-9091-14274BA6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>
                <a:solidFill>
                  <a:srgbClr val="FFFFFF"/>
                </a:solidFill>
                <a:effectLst/>
              </a:rPr>
              <a:t>"Among the numerous fascinating letters I have received .. one was from the ten-year-old son of a famous mathematician who was a former classmate of mine. The letter contained a beautiful original puzzle, inspired by some of the puzzles in the book which the boy had been avidly reading. I promptly phoned the father to congratulate him on his son’s cleverness. Before he called the boy to the phone, the father said to me in soft conspiratorial tones: “He is reading your book and loves it! But when you speak to him, don’t let him know that what he is doing is math, because he </a:t>
            </a:r>
            <a:r>
              <a:rPr lang="en-US" sz="2500" i="1">
                <a:solidFill>
                  <a:srgbClr val="FFFFFF"/>
                </a:solidFill>
                <a:effectLst/>
              </a:rPr>
              <a:t>hates</a:t>
            </a:r>
            <a:r>
              <a:rPr lang="en-US" sz="2500">
                <a:solidFill>
                  <a:srgbClr val="FFFFFF"/>
                </a:solidFill>
                <a:effectLst/>
              </a:rPr>
              <a:t> math! If he had any idea that this is really math, he would stop reading the book immediately! </a:t>
            </a:r>
          </a:p>
          <a:p>
            <a:endParaRPr lang="en-US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A90EA-C4C0-F548-9CD0-38EF59CF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Goals for today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7A23D0-B320-44D8-9813-91BE48704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4733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93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C895B-D9FA-9B46-9BC7-05AAFBE92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Barber Puzzles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401B3-52F6-A345-9FC8-03506917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843002"/>
            <a:ext cx="5433479" cy="1234345"/>
          </a:xfrm>
        </p:spPr>
        <p:txBody>
          <a:bodyPr anchor="ctr">
            <a:normAutofit/>
          </a:bodyPr>
          <a:lstStyle/>
          <a:p>
            <a:pPr algn="l"/>
            <a:endParaRPr lang="en-US">
              <a:solidFill>
                <a:srgbClr val="1B1B1B"/>
              </a:solidFill>
            </a:endParaRPr>
          </a:p>
        </p:txBody>
      </p:sp>
      <p:pic>
        <p:nvPicPr>
          <p:cNvPr id="20" name="Graphic 19" descr="PuzzleOutline">
            <a:extLst>
              <a:ext uri="{FF2B5EF4-FFF2-40B4-BE49-F238E27FC236}">
                <a16:creationId xmlns:a16="http://schemas.microsoft.com/office/drawing/2014/main" id="{CC49C2AB-F789-4E4B-9AEE-3071FDFD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8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683</Words>
  <Application>Microsoft Macintosh PowerPoint</Application>
  <PresentationFormat>Widescreen</PresentationFormat>
  <Paragraphs>74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The magnificent puzzles of Raymond Smullyan</vt:lpstr>
      <vt:lpstr>Raymond Smullyan</vt:lpstr>
      <vt:lpstr>PowerPoint Presentation</vt:lpstr>
      <vt:lpstr>PowerPoint Presentation</vt:lpstr>
      <vt:lpstr>PowerPoint Presentation</vt:lpstr>
      <vt:lpstr>PowerPoint Presentation</vt:lpstr>
      <vt:lpstr>What was Smullyan up to?</vt:lpstr>
      <vt:lpstr>Goals for today</vt:lpstr>
      <vt:lpstr>Barber Puzzles</vt:lpstr>
      <vt:lpstr>A puzzle about barbers </vt:lpstr>
      <vt:lpstr>Now you try it</vt:lpstr>
      <vt:lpstr>What’s going on here?</vt:lpstr>
      <vt:lpstr>Russell’s Paradox</vt:lpstr>
      <vt:lpstr>The paradox explained</vt:lpstr>
      <vt:lpstr>PowerPoint Presentation</vt:lpstr>
      <vt:lpstr>PowerPoint Presentation</vt:lpstr>
      <vt:lpstr>The lady or the tiger? Day One</vt:lpstr>
      <vt:lpstr>Now you try it!</vt:lpstr>
      <vt:lpstr>Some helpful symbols</vt:lpstr>
      <vt:lpstr>PowerPoint Presentation</vt:lpstr>
      <vt:lpstr>The lady or the tiger? Day Two</vt:lpstr>
      <vt:lpstr>Now you try it!</vt:lpstr>
      <vt:lpstr>The sixth trial </vt:lpstr>
      <vt:lpstr>The Island of Knights and Knaves</vt:lpstr>
      <vt:lpstr>Now you try it</vt:lpstr>
      <vt:lpstr>Some helpful symbols</vt:lpstr>
      <vt:lpstr>PowerPoint Presentation</vt:lpstr>
      <vt:lpstr>The search for Arthur York</vt:lpstr>
      <vt:lpstr>Now you try it</vt:lpstr>
      <vt:lpstr>Some helpful symbols</vt:lpstr>
      <vt:lpstr>PowerPoint Presentation</vt:lpstr>
      <vt:lpstr>Some facts about Knights and Knaves</vt:lpstr>
      <vt:lpstr>Now you try 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magnificent puzzles of Raymond Smullyan</dc:title>
  <dc:creator>David Thorstad</dc:creator>
  <cp:lastModifiedBy>David Thorstad</cp:lastModifiedBy>
  <cp:revision>2</cp:revision>
  <dcterms:created xsi:type="dcterms:W3CDTF">2019-07-10T22:06:15Z</dcterms:created>
  <dcterms:modified xsi:type="dcterms:W3CDTF">2019-07-10T22:17:15Z</dcterms:modified>
</cp:coreProperties>
</file>